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798D13-2965-4F6D-A81B-ED59A53FD2AE}" v="340" dt="2025-11-02T17:55:47.263"/>
    <p1510:client id="{5961136B-9B46-22DF-03F3-647C3A9765CD}" v="841" dt="2025-11-03T17:51:33.78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ira2310@gmail.com" userId="ccc2ef949f4da928" providerId="Windows Live" clId="Web-{5961136B-9B46-22DF-03F3-647C3A9765CD}"/>
    <pc:docChg chg="addSld delSld modSld">
      <pc:chgData name="munira2310@gmail.com" userId="ccc2ef949f4da928" providerId="Windows Live" clId="Web-{5961136B-9B46-22DF-03F3-647C3A9765CD}" dt="2025-11-03T17:51:33.788" v="793" actId="14100"/>
      <pc:docMkLst>
        <pc:docMk/>
      </pc:docMkLst>
      <pc:sldChg chg="addSp delSp modSp">
        <pc:chgData name="munira2310@gmail.com" userId="ccc2ef949f4da928" providerId="Windows Live" clId="Web-{5961136B-9B46-22DF-03F3-647C3A9765CD}" dt="2025-11-03T14:39:25.178" v="133"/>
        <pc:sldMkLst>
          <pc:docMk/>
          <pc:sldMk cId="2987552906" sldId="264"/>
        </pc:sldMkLst>
        <pc:spChg chg="add del">
          <ac:chgData name="munira2310@gmail.com" userId="ccc2ef949f4da928" providerId="Windows Live" clId="Web-{5961136B-9B46-22DF-03F3-647C3A9765CD}" dt="2025-11-03T14:35:59.508" v="89"/>
          <ac:spMkLst>
            <pc:docMk/>
            <pc:sldMk cId="2987552906" sldId="264"/>
            <ac:spMk id="2" creationId="{CEF59F4A-FAC2-1DC2-3BDA-87EDC44D7A3D}"/>
          </ac:spMkLst>
        </pc:spChg>
        <pc:spChg chg="add del mod">
          <ac:chgData name="munira2310@gmail.com" userId="ccc2ef949f4da928" providerId="Windows Live" clId="Web-{5961136B-9B46-22DF-03F3-647C3A9765CD}" dt="2025-11-03T14:36:25.073" v="93"/>
          <ac:spMkLst>
            <pc:docMk/>
            <pc:sldMk cId="2987552906" sldId="264"/>
            <ac:spMk id="3" creationId="{9BA72EEC-9B81-2CFE-B38A-C2D7C990D6F1}"/>
          </ac:spMkLst>
        </pc:spChg>
        <pc:spChg chg="mod">
          <ac:chgData name="munira2310@gmail.com" userId="ccc2ef949f4da928" providerId="Windows Live" clId="Web-{5961136B-9B46-22DF-03F3-647C3A9765CD}" dt="2025-11-03T14:35:38.897" v="87" actId="14100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munira2310@gmail.com" userId="ccc2ef949f4da928" providerId="Windows Live" clId="Web-{5961136B-9B46-22DF-03F3-647C3A9765CD}" dt="2025-11-03T14:38:59.005" v="126" actId="20577"/>
          <ac:spMkLst>
            <pc:docMk/>
            <pc:sldMk cId="2987552906" sldId="264"/>
            <ac:spMk id="6" creationId="{8E8F37B9-0ECE-FD01-BB05-AB31F72301B9}"/>
          </ac:spMkLst>
        </pc:spChg>
        <pc:spChg chg="add del mod">
          <ac:chgData name="munira2310@gmail.com" userId="ccc2ef949f4da928" providerId="Windows Live" clId="Web-{5961136B-9B46-22DF-03F3-647C3A9765CD}" dt="2025-11-03T14:37:25.765" v="111"/>
          <ac:spMkLst>
            <pc:docMk/>
            <pc:sldMk cId="2987552906" sldId="264"/>
            <ac:spMk id="7" creationId="{F68FD7D3-9972-7AB0-EE40-153198E477C9}"/>
          </ac:spMkLst>
        </pc:spChg>
        <pc:spChg chg="add mod">
          <ac:chgData name="munira2310@gmail.com" userId="ccc2ef949f4da928" providerId="Windows Live" clId="Web-{5961136B-9B46-22DF-03F3-647C3A9765CD}" dt="2025-11-03T14:39:07.350" v="128" actId="20577"/>
          <ac:spMkLst>
            <pc:docMk/>
            <pc:sldMk cId="2987552906" sldId="264"/>
            <ac:spMk id="9" creationId="{29DDDAB6-4D39-592D-EF4B-8C5B82C093B1}"/>
          </ac:spMkLst>
        </pc:spChg>
        <pc:spChg chg="add mod">
          <ac:chgData name="munira2310@gmail.com" userId="ccc2ef949f4da928" providerId="Windows Live" clId="Web-{5961136B-9B46-22DF-03F3-647C3A9765CD}" dt="2025-11-03T14:39:14.521" v="130" actId="20577"/>
          <ac:spMkLst>
            <pc:docMk/>
            <pc:sldMk cId="2987552906" sldId="264"/>
            <ac:spMk id="10" creationId="{06B9FDB9-660B-2266-61C7-EFA0739BEA1E}"/>
          </ac:spMkLst>
        </pc:spChg>
        <pc:spChg chg="add mod">
          <ac:chgData name="munira2310@gmail.com" userId="ccc2ef949f4da928" providerId="Windows Live" clId="Web-{5961136B-9B46-22DF-03F3-647C3A9765CD}" dt="2025-11-03T14:39:24.256" v="132" actId="20577"/>
          <ac:spMkLst>
            <pc:docMk/>
            <pc:sldMk cId="2987552906" sldId="264"/>
            <ac:spMk id="11" creationId="{1B98C556-9E6D-D2C7-52D2-2705F1051FC5}"/>
          </ac:spMkLst>
        </pc:spChg>
        <pc:spChg chg="add mod">
          <ac:chgData name="munira2310@gmail.com" userId="ccc2ef949f4da928" providerId="Windows Live" clId="Web-{5961136B-9B46-22DF-03F3-647C3A9765CD}" dt="2025-11-03T14:39:25.178" v="133"/>
          <ac:spMkLst>
            <pc:docMk/>
            <pc:sldMk cId="2987552906" sldId="264"/>
            <ac:spMk id="12" creationId="{1C51AF4A-94C4-1246-6A18-26858F6E5377}"/>
          </ac:spMkLst>
        </pc:spChg>
        <pc:spChg chg="add">
          <ac:chgData name="munira2310@gmail.com" userId="ccc2ef949f4da928" providerId="Windows Live" clId="Web-{5961136B-9B46-22DF-03F3-647C3A9765CD}" dt="2025-11-03T14:37:37.281" v="112"/>
          <ac:spMkLst>
            <pc:docMk/>
            <pc:sldMk cId="2987552906" sldId="264"/>
            <ac:spMk id="13" creationId="{81085D25-C0A7-ADB1-60A4-82D8F2157B70}"/>
          </ac:spMkLst>
        </pc:spChg>
        <pc:spChg chg="add del">
          <ac:chgData name="munira2310@gmail.com" userId="ccc2ef949f4da928" providerId="Windows Live" clId="Web-{5961136B-9B46-22DF-03F3-647C3A9765CD}" dt="2025-11-03T14:38:12.924" v="120"/>
          <ac:spMkLst>
            <pc:docMk/>
            <pc:sldMk cId="2987552906" sldId="264"/>
            <ac:spMk id="14" creationId="{6BC40006-C27B-F37E-F24F-35D720A6D07B}"/>
          </ac:spMkLst>
        </pc:spChg>
        <pc:spChg chg="add mod">
          <ac:chgData name="munira2310@gmail.com" userId="ccc2ef949f4da928" providerId="Windows Live" clId="Web-{5961136B-9B46-22DF-03F3-647C3A9765CD}" dt="2025-11-03T14:38:17.190" v="121" actId="1076"/>
          <ac:spMkLst>
            <pc:docMk/>
            <pc:sldMk cId="2987552906" sldId="264"/>
            <ac:spMk id="15" creationId="{D6B1C55F-3465-39BB-8E7D-1052BF4C0FCB}"/>
          </ac:spMkLst>
        </pc:spChg>
        <pc:spChg chg="add mod">
          <ac:chgData name="munira2310@gmail.com" userId="ccc2ef949f4da928" providerId="Windows Live" clId="Web-{5961136B-9B46-22DF-03F3-647C3A9765CD}" dt="2025-11-03T14:38:00.924" v="118" actId="1076"/>
          <ac:spMkLst>
            <pc:docMk/>
            <pc:sldMk cId="2987552906" sldId="264"/>
            <ac:spMk id="16" creationId="{C7B54421-4D49-A76D-8CC5-A33F522979DB}"/>
          </ac:spMkLst>
        </pc:spChg>
        <pc:spChg chg="add mod">
          <ac:chgData name="munira2310@gmail.com" userId="ccc2ef949f4da928" providerId="Windows Live" clId="Web-{5961136B-9B46-22DF-03F3-647C3A9765CD}" dt="2025-11-03T14:38:37.754" v="123" actId="1076"/>
          <ac:spMkLst>
            <pc:docMk/>
            <pc:sldMk cId="2987552906" sldId="264"/>
            <ac:spMk id="17" creationId="{1A193705-A761-65B4-7DD2-3119ACD1EEC8}"/>
          </ac:spMkLst>
        </pc:spChg>
      </pc:sldChg>
      <pc:sldChg chg="modSp">
        <pc:chgData name="munira2310@gmail.com" userId="ccc2ef949f4da928" providerId="Windows Live" clId="Web-{5961136B-9B46-22DF-03F3-647C3A9765CD}" dt="2025-11-03T14:44:04.531" v="160" actId="14100"/>
        <pc:sldMkLst>
          <pc:docMk/>
          <pc:sldMk cId="1578726356" sldId="265"/>
        </pc:sldMkLst>
        <pc:spChg chg="mod">
          <ac:chgData name="munira2310@gmail.com" userId="ccc2ef949f4da928" providerId="Windows Live" clId="Web-{5961136B-9B46-22DF-03F3-647C3A9765CD}" dt="2025-11-03T14:44:04.531" v="160" actId="14100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munira2310@gmail.com" userId="ccc2ef949f4da928" providerId="Windows Live" clId="Web-{5961136B-9B46-22DF-03F3-647C3A9765CD}" dt="2025-11-03T14:41:32.105" v="149" actId="20577"/>
        <pc:sldMkLst>
          <pc:docMk/>
          <pc:sldMk cId="779971636" sldId="266"/>
        </pc:sldMkLst>
        <pc:spChg chg="mod">
          <ac:chgData name="munira2310@gmail.com" userId="ccc2ef949f4da928" providerId="Windows Live" clId="Web-{5961136B-9B46-22DF-03F3-647C3A9765CD}" dt="2025-11-03T14:41:32.105" v="1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">
        <pc:chgData name="munira2310@gmail.com" userId="ccc2ef949f4da928" providerId="Windows Live" clId="Web-{5961136B-9B46-22DF-03F3-647C3A9765CD}" dt="2025-11-03T17:51:06.928" v="786" actId="20577"/>
        <pc:sldMkLst>
          <pc:docMk/>
          <pc:sldMk cId="3865605948" sldId="269"/>
        </pc:sldMkLst>
        <pc:spChg chg="mod">
          <ac:chgData name="munira2310@gmail.com" userId="ccc2ef949f4da928" providerId="Windows Live" clId="Web-{5961136B-9B46-22DF-03F3-647C3A9765CD}" dt="2025-11-03T17:50:07.271" v="774" actId="20577"/>
          <ac:spMkLst>
            <pc:docMk/>
            <pc:sldMk cId="3865605948" sldId="269"/>
            <ac:spMk id="3" creationId="{373827F3-F386-AA4E-80ED-D86DEF8C158D}"/>
          </ac:spMkLst>
        </pc:spChg>
        <pc:spChg chg="add mod">
          <ac:chgData name="munira2310@gmail.com" userId="ccc2ef949f4da928" providerId="Windows Live" clId="Web-{5961136B-9B46-22DF-03F3-647C3A9765CD}" dt="2025-11-03T17:51:06.928" v="786" actId="20577"/>
          <ac:spMkLst>
            <pc:docMk/>
            <pc:sldMk cId="3865605948" sldId="269"/>
            <ac:spMk id="6" creationId="{B2E5811C-87D2-C06B-799D-06E448C660CD}"/>
          </ac:spMkLst>
        </pc:spChg>
        <pc:picChg chg="add mod">
          <ac:chgData name="munira2310@gmail.com" userId="ccc2ef949f4da928" providerId="Windows Live" clId="Web-{5961136B-9B46-22DF-03F3-647C3A9765CD}" dt="2025-11-03T17:50:40.209" v="780" actId="1076"/>
          <ac:picMkLst>
            <pc:docMk/>
            <pc:sldMk cId="3865605948" sldId="269"/>
            <ac:picMk id="2" creationId="{560C81E2-8F7E-F4FC-AC0A-B7ED824DC7FE}"/>
          </ac:picMkLst>
        </pc:picChg>
      </pc:sldChg>
      <pc:sldChg chg="modSp">
        <pc:chgData name="munira2310@gmail.com" userId="ccc2ef949f4da928" providerId="Windows Live" clId="Web-{5961136B-9B46-22DF-03F3-647C3A9765CD}" dt="2025-11-03T14:56:49.577" v="260" actId="14100"/>
        <pc:sldMkLst>
          <pc:docMk/>
          <pc:sldMk cId="2727850971" sldId="270"/>
        </pc:sldMkLst>
        <pc:spChg chg="mod">
          <ac:chgData name="munira2310@gmail.com" userId="ccc2ef949f4da928" providerId="Windows Live" clId="Web-{5961136B-9B46-22DF-03F3-647C3A9765CD}" dt="2025-11-03T14:56:49.577" v="260" actId="14100"/>
          <ac:spMkLst>
            <pc:docMk/>
            <pc:sldMk cId="2727850971" sldId="270"/>
            <ac:spMk id="5" creationId="{1B07C49E-AFFC-EC46-8930-E4D428F5F943}"/>
          </ac:spMkLst>
        </pc:spChg>
      </pc:sldChg>
      <pc:sldChg chg="modSp">
        <pc:chgData name="munira2310@gmail.com" userId="ccc2ef949f4da928" providerId="Windows Live" clId="Web-{5961136B-9B46-22DF-03F3-647C3A9765CD}" dt="2025-11-03T17:41:22.058" v="731" actId="14100"/>
        <pc:sldMkLst>
          <pc:docMk/>
          <pc:sldMk cId="1630123617" sldId="274"/>
        </pc:sldMkLst>
        <pc:spChg chg="mod">
          <ac:chgData name="munira2310@gmail.com" userId="ccc2ef949f4da928" providerId="Windows Live" clId="Web-{5961136B-9B46-22DF-03F3-647C3A9765CD}" dt="2025-11-03T17:41:22.058" v="731" actId="14100"/>
          <ac:spMkLst>
            <pc:docMk/>
            <pc:sldMk cId="1630123617" sldId="274"/>
            <ac:spMk id="5" creationId="{28684E62-A9F8-4E7A-AB01-78893062A1B4}"/>
          </ac:spMkLst>
        </pc:spChg>
      </pc:sldChg>
      <pc:sldChg chg="addSp delSp modSp">
        <pc:chgData name="munira2310@gmail.com" userId="ccc2ef949f4da928" providerId="Windows Live" clId="Web-{5961136B-9B46-22DF-03F3-647C3A9765CD}" dt="2025-11-03T17:44:45.389" v="766" actId="14100"/>
        <pc:sldMkLst>
          <pc:docMk/>
          <pc:sldMk cId="3410008520" sldId="275"/>
        </pc:sldMkLst>
        <pc:spChg chg="add del">
          <ac:chgData name="munira2310@gmail.com" userId="ccc2ef949f4da928" providerId="Windows Live" clId="Web-{5961136B-9B46-22DF-03F3-647C3A9765CD}" dt="2025-11-03T17:43:04.997" v="738"/>
          <ac:spMkLst>
            <pc:docMk/>
            <pc:sldMk cId="3410008520" sldId="275"/>
            <ac:spMk id="2" creationId="{89195FE8-F6A1-F32C-C39E-6251FC82E2BB}"/>
          </ac:spMkLst>
        </pc:spChg>
        <pc:spChg chg="add mod">
          <ac:chgData name="munira2310@gmail.com" userId="ccc2ef949f4da928" providerId="Windows Live" clId="Web-{5961136B-9B46-22DF-03F3-647C3A9765CD}" dt="2025-11-03T17:44:45.389" v="766" actId="14100"/>
          <ac:spMkLst>
            <pc:docMk/>
            <pc:sldMk cId="3410008520" sldId="275"/>
            <ac:spMk id="3" creationId="{3B7794D7-9D61-4D63-BF42-B786878340A1}"/>
          </ac:spMkLst>
        </pc:spChg>
        <pc:spChg chg="mod">
          <ac:chgData name="munira2310@gmail.com" userId="ccc2ef949f4da928" providerId="Windows Live" clId="Web-{5961136B-9B46-22DF-03F3-647C3A9765CD}" dt="2025-11-03T17:43:28.356" v="744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modSp">
        <pc:chgData name="munira2310@gmail.com" userId="ccc2ef949f4da928" providerId="Windows Live" clId="Web-{5961136B-9B46-22DF-03F3-647C3A9765CD}" dt="2025-11-03T14:45:28.533" v="172" actId="14100"/>
        <pc:sldMkLst>
          <pc:docMk/>
          <pc:sldMk cId="148114319" sldId="276"/>
        </pc:sldMkLst>
        <pc:spChg chg="mod">
          <ac:chgData name="munira2310@gmail.com" userId="ccc2ef949f4da928" providerId="Windows Live" clId="Web-{5961136B-9B46-22DF-03F3-647C3A9765CD}" dt="2025-11-03T14:45:28.533" v="172" actId="14100"/>
          <ac:spMkLst>
            <pc:docMk/>
            <pc:sldMk cId="148114319" sldId="276"/>
            <ac:spMk id="5" creationId="{1B07C49E-AFFC-EC46-8930-E4D428F5F943}"/>
          </ac:spMkLst>
        </pc:spChg>
      </pc:sldChg>
      <pc:sldChg chg="modSp">
        <pc:chgData name="munira2310@gmail.com" userId="ccc2ef949f4da928" providerId="Windows Live" clId="Web-{5961136B-9B46-22DF-03F3-647C3A9765CD}" dt="2025-11-03T14:54:57.009" v="253" actId="20577"/>
        <pc:sldMkLst>
          <pc:docMk/>
          <pc:sldMk cId="321008965" sldId="277"/>
        </pc:sldMkLst>
        <pc:spChg chg="mod">
          <ac:chgData name="munira2310@gmail.com" userId="ccc2ef949f4da928" providerId="Windows Live" clId="Web-{5961136B-9B46-22DF-03F3-647C3A9765CD}" dt="2025-11-03T14:54:57.009" v="253" actId="20577"/>
          <ac:spMkLst>
            <pc:docMk/>
            <pc:sldMk cId="321008965" sldId="277"/>
            <ac:spMk id="8" creationId="{C7B9C153-C85C-3240-8E7E-523FBC004564}"/>
          </ac:spMkLst>
        </pc:spChg>
      </pc:sldChg>
      <pc:sldChg chg="modSp">
        <pc:chgData name="munira2310@gmail.com" userId="ccc2ef949f4da928" providerId="Windows Live" clId="Web-{5961136B-9B46-22DF-03F3-647C3A9765CD}" dt="2025-11-03T17:38:38.690" v="709" actId="14100"/>
        <pc:sldMkLst>
          <pc:docMk/>
          <pc:sldMk cId="2459446073" sldId="289"/>
        </pc:sldMkLst>
        <pc:spChg chg="mod">
          <ac:chgData name="munira2310@gmail.com" userId="ccc2ef949f4da928" providerId="Windows Live" clId="Web-{5961136B-9B46-22DF-03F3-647C3A9765CD}" dt="2025-11-03T17:38:38.690" v="709" actId="14100"/>
          <ac:spMkLst>
            <pc:docMk/>
            <pc:sldMk cId="2459446073" sldId="289"/>
            <ac:spMk id="5" creationId="{1B07C49E-AFFC-EC46-8930-E4D428F5F943}"/>
          </ac:spMkLst>
        </pc:spChg>
      </pc:sldChg>
      <pc:sldChg chg="addSp delSp modSp">
        <pc:chgData name="munira2310@gmail.com" userId="ccc2ef949f4da928" providerId="Windows Live" clId="Web-{5961136B-9B46-22DF-03F3-647C3A9765CD}" dt="2025-11-03T14:53:38.191" v="242" actId="1076"/>
        <pc:sldMkLst>
          <pc:docMk/>
          <pc:sldMk cId="1813711241" sldId="293"/>
        </pc:sldMkLst>
        <pc:spChg chg="add del">
          <ac:chgData name="munira2310@gmail.com" userId="ccc2ef949f4da928" providerId="Windows Live" clId="Web-{5961136B-9B46-22DF-03F3-647C3A9765CD}" dt="2025-11-03T14:49:30.943" v="197"/>
          <ac:spMkLst>
            <pc:docMk/>
            <pc:sldMk cId="1813711241" sldId="293"/>
            <ac:spMk id="2" creationId="{78BA72EE-FB51-433B-CBAF-DC04F6186103}"/>
          </ac:spMkLst>
        </pc:spChg>
        <pc:spChg chg="mod">
          <ac:chgData name="munira2310@gmail.com" userId="ccc2ef949f4da928" providerId="Windows Live" clId="Web-{5961136B-9B46-22DF-03F3-647C3A9765CD}" dt="2025-11-03T14:48:56.318" v="194" actId="14100"/>
          <ac:spMkLst>
            <pc:docMk/>
            <pc:sldMk cId="1813711241" sldId="293"/>
            <ac:spMk id="5" creationId="{1B07C49E-AFFC-EC46-8930-E4D428F5F943}"/>
          </ac:spMkLst>
        </pc:spChg>
        <pc:spChg chg="add mod">
          <ac:chgData name="munira2310@gmail.com" userId="ccc2ef949f4da928" providerId="Windows Live" clId="Web-{5961136B-9B46-22DF-03F3-647C3A9765CD}" dt="2025-11-03T14:51:46.884" v="221" actId="1076"/>
          <ac:spMkLst>
            <pc:docMk/>
            <pc:sldMk cId="1813711241" sldId="293"/>
            <ac:spMk id="6" creationId="{83DAB5F5-DCC4-0877-21A1-34DA66CDC9D7}"/>
          </ac:spMkLst>
        </pc:spChg>
        <pc:spChg chg="add mod">
          <ac:chgData name="munira2310@gmail.com" userId="ccc2ef949f4da928" providerId="Windows Live" clId="Web-{5961136B-9B46-22DF-03F3-647C3A9765CD}" dt="2025-11-03T14:52:41.452" v="227"/>
          <ac:spMkLst>
            <pc:docMk/>
            <pc:sldMk cId="1813711241" sldId="293"/>
            <ac:spMk id="7" creationId="{60580D45-6344-A8DC-6B19-76A161077C8E}"/>
          </ac:spMkLst>
        </pc:spChg>
        <pc:spChg chg="add mod">
          <ac:chgData name="munira2310@gmail.com" userId="ccc2ef949f4da928" providerId="Windows Live" clId="Web-{5961136B-9B46-22DF-03F3-647C3A9765CD}" dt="2025-11-03T14:50:41.756" v="214" actId="20577"/>
          <ac:spMkLst>
            <pc:docMk/>
            <pc:sldMk cId="1813711241" sldId="293"/>
            <ac:spMk id="8" creationId="{DE2CD10D-30C3-5306-08C7-53AFDC80A5C9}"/>
          </ac:spMkLst>
        </pc:spChg>
        <pc:spChg chg="add mod">
          <ac:chgData name="munira2310@gmail.com" userId="ccc2ef949f4da928" providerId="Windows Live" clId="Web-{5961136B-9B46-22DF-03F3-647C3A9765CD}" dt="2025-11-03T14:50:59.444" v="216" actId="20577"/>
          <ac:spMkLst>
            <pc:docMk/>
            <pc:sldMk cId="1813711241" sldId="293"/>
            <ac:spMk id="9" creationId="{B60E15C9-B512-04C3-9AA0-18EEC5318E9F}"/>
          </ac:spMkLst>
        </pc:spChg>
        <pc:spChg chg="add mod">
          <ac:chgData name="munira2310@gmail.com" userId="ccc2ef949f4da928" providerId="Windows Live" clId="Web-{5961136B-9B46-22DF-03F3-647C3A9765CD}" dt="2025-11-03T14:51:09.663" v="218" actId="20577"/>
          <ac:spMkLst>
            <pc:docMk/>
            <pc:sldMk cId="1813711241" sldId="293"/>
            <ac:spMk id="10" creationId="{97F4325B-B243-2BBD-3225-3BA16A2F9E6B}"/>
          </ac:spMkLst>
        </pc:spChg>
        <pc:spChg chg="add mod">
          <ac:chgData name="munira2310@gmail.com" userId="ccc2ef949f4da928" providerId="Windows Live" clId="Web-{5961136B-9B46-22DF-03F3-647C3A9765CD}" dt="2025-11-03T14:51:12.038" v="219" actId="20577"/>
          <ac:spMkLst>
            <pc:docMk/>
            <pc:sldMk cId="1813711241" sldId="293"/>
            <ac:spMk id="11" creationId="{A0363186-2652-32D7-113F-6C1BA22DCD6D}"/>
          </ac:spMkLst>
        </pc:spChg>
        <pc:spChg chg="add mod">
          <ac:chgData name="munira2310@gmail.com" userId="ccc2ef949f4da928" providerId="Windows Live" clId="Web-{5961136B-9B46-22DF-03F3-647C3A9765CD}" dt="2025-11-03T14:52:29.560" v="225" actId="14100"/>
          <ac:spMkLst>
            <pc:docMk/>
            <pc:sldMk cId="1813711241" sldId="293"/>
            <ac:spMk id="12" creationId="{37FF53C9-4C5E-B381-7D60-5B3DF676203A}"/>
          </ac:spMkLst>
        </pc:spChg>
        <pc:spChg chg="add mod">
          <ac:chgData name="munira2310@gmail.com" userId="ccc2ef949f4da928" providerId="Windows Live" clId="Web-{5961136B-9B46-22DF-03F3-647C3A9765CD}" dt="2025-11-03T14:53:32.519" v="241" actId="1076"/>
          <ac:spMkLst>
            <pc:docMk/>
            <pc:sldMk cId="1813711241" sldId="293"/>
            <ac:spMk id="13" creationId="{AA87A873-FC99-EB5B-F8E5-A22BAD767D13}"/>
          </ac:spMkLst>
        </pc:spChg>
        <pc:spChg chg="add mod">
          <ac:chgData name="munira2310@gmail.com" userId="ccc2ef949f4da928" providerId="Windows Live" clId="Web-{5961136B-9B46-22DF-03F3-647C3A9765CD}" dt="2025-11-03T14:53:20.143" v="239" actId="1076"/>
          <ac:spMkLst>
            <pc:docMk/>
            <pc:sldMk cId="1813711241" sldId="293"/>
            <ac:spMk id="14" creationId="{8F957825-C61C-9894-43F3-C450E89FA9D2}"/>
          </ac:spMkLst>
        </pc:spChg>
        <pc:spChg chg="add mod">
          <ac:chgData name="munira2310@gmail.com" userId="ccc2ef949f4da928" providerId="Windows Live" clId="Web-{5961136B-9B46-22DF-03F3-647C3A9765CD}" dt="2025-11-03T14:53:38.191" v="242" actId="1076"/>
          <ac:spMkLst>
            <pc:docMk/>
            <pc:sldMk cId="1813711241" sldId="293"/>
            <ac:spMk id="15" creationId="{0B98EE61-F642-5D06-9A3B-A273B75B1F0A}"/>
          </ac:spMkLst>
        </pc:spChg>
        <pc:spChg chg="add mod">
          <ac:chgData name="munira2310@gmail.com" userId="ccc2ef949f4da928" providerId="Windows Live" clId="Web-{5961136B-9B46-22DF-03F3-647C3A9765CD}" dt="2025-11-03T14:53:08.361" v="237" actId="1076"/>
          <ac:spMkLst>
            <pc:docMk/>
            <pc:sldMk cId="1813711241" sldId="293"/>
            <ac:spMk id="16" creationId="{A9DA65B6-EB6E-59D4-2EE0-3C6D7981269B}"/>
          </ac:spMkLst>
        </pc:spChg>
      </pc:sldChg>
      <pc:sldChg chg="addSp delSp modSp">
        <pc:chgData name="munira2310@gmail.com" userId="ccc2ef949f4da928" providerId="Windows Live" clId="Web-{5961136B-9B46-22DF-03F3-647C3A9765CD}" dt="2025-11-03T16:29:26.523" v="573" actId="20577"/>
        <pc:sldMkLst>
          <pc:docMk/>
          <pc:sldMk cId="981671777" sldId="296"/>
        </pc:sldMkLst>
        <pc:spChg chg="mod ord">
          <ac:chgData name="munira2310@gmail.com" userId="ccc2ef949f4da928" providerId="Windows Live" clId="Web-{5961136B-9B46-22DF-03F3-647C3A9765CD}" dt="2025-11-03T16:21:59.385" v="549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munira2310@gmail.com" userId="ccc2ef949f4da928" providerId="Windows Live" clId="Web-{5961136B-9B46-22DF-03F3-647C3A9765CD}" dt="2025-11-03T16:22:28.105" v="550" actId="14100"/>
          <ac:spMkLst>
            <pc:docMk/>
            <pc:sldMk cId="981671777" sldId="296"/>
            <ac:spMk id="5" creationId="{85D9F803-CDBC-C74C-AF1B-2B5937D1C241}"/>
          </ac:spMkLst>
        </pc:spChg>
        <pc:spChg chg="add del">
          <ac:chgData name="munira2310@gmail.com" userId="ccc2ef949f4da928" providerId="Windows Live" clId="Web-{5961136B-9B46-22DF-03F3-647C3A9765CD}" dt="2025-11-03T16:23:31.201" v="553"/>
          <ac:spMkLst>
            <pc:docMk/>
            <pc:sldMk cId="981671777" sldId="296"/>
            <ac:spMk id="6" creationId="{ADF3399B-E6D3-E244-D4F1-9858A2D6D4E4}"/>
          </ac:spMkLst>
        </pc:spChg>
        <pc:spChg chg="add mod">
          <ac:chgData name="munira2310@gmail.com" userId="ccc2ef949f4da928" providerId="Windows Live" clId="Web-{5961136B-9B46-22DF-03F3-647C3A9765CD}" dt="2025-11-03T16:29:26.523" v="573" actId="20577"/>
          <ac:spMkLst>
            <pc:docMk/>
            <pc:sldMk cId="981671777" sldId="296"/>
            <ac:spMk id="7" creationId="{CE04C536-D5FA-4636-9378-6270F09C53B6}"/>
          </ac:spMkLst>
        </pc:spChg>
        <pc:picChg chg="add mod ord">
          <ac:chgData name="munira2310@gmail.com" userId="ccc2ef949f4da928" providerId="Windows Live" clId="Web-{5961136B-9B46-22DF-03F3-647C3A9765CD}" dt="2025-11-03T16:22:32.668" v="551" actId="14100"/>
          <ac:picMkLst>
            <pc:docMk/>
            <pc:sldMk cId="981671777" sldId="296"/>
            <ac:picMk id="4" creationId="{B284A21A-200C-FBAA-1E21-2E056FF0973C}"/>
          </ac:picMkLst>
        </pc:picChg>
      </pc:sldChg>
      <pc:sldChg chg="addSp delSp modSp">
        <pc:chgData name="munira2310@gmail.com" userId="ccc2ef949f4da928" providerId="Windows Live" clId="Web-{5961136B-9B46-22DF-03F3-647C3A9765CD}" dt="2025-11-03T14:33:16.123" v="65" actId="20577"/>
        <pc:sldMkLst>
          <pc:docMk/>
          <pc:sldMk cId="1385553969" sldId="302"/>
        </pc:sldMkLst>
        <pc:spChg chg="mod">
          <ac:chgData name="munira2310@gmail.com" userId="ccc2ef949f4da928" providerId="Windows Live" clId="Web-{5961136B-9B46-22DF-03F3-647C3A9765CD}" dt="2025-11-03T14:26:22.959" v="18" actId="14100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munira2310@gmail.com" userId="ccc2ef949f4da928" providerId="Windows Live" clId="Web-{5961136B-9B46-22DF-03F3-647C3A9765CD}" dt="2025-11-03T14:25:44.255" v="17" actId="14100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munira2310@gmail.com" userId="ccc2ef949f4da928" providerId="Windows Live" clId="Web-{5961136B-9B46-22DF-03F3-647C3A9765CD}" dt="2025-11-03T14:32:44.669" v="58" actId="20577"/>
          <ac:spMkLst>
            <pc:docMk/>
            <pc:sldMk cId="1385553969" sldId="302"/>
            <ac:spMk id="5" creationId="{B1B1A34D-646A-D967-FF84-AFB009DEF116}"/>
          </ac:spMkLst>
        </pc:spChg>
        <pc:spChg chg="add del mod">
          <ac:chgData name="munira2310@gmail.com" userId="ccc2ef949f4da928" providerId="Windows Live" clId="Web-{5961136B-9B46-22DF-03F3-647C3A9765CD}" dt="2025-11-03T14:29:50.854" v="35"/>
          <ac:spMkLst>
            <pc:docMk/>
            <pc:sldMk cId="1385553969" sldId="302"/>
            <ac:spMk id="7" creationId="{29E21BD5-68EF-DD0F-A3B3-6BB26CF574FF}"/>
          </ac:spMkLst>
        </pc:spChg>
        <pc:spChg chg="add mod">
          <ac:chgData name="munira2310@gmail.com" userId="ccc2ef949f4da928" providerId="Windows Live" clId="Web-{5961136B-9B46-22DF-03F3-647C3A9765CD}" dt="2025-11-03T14:32:54.341" v="60" actId="20577"/>
          <ac:spMkLst>
            <pc:docMk/>
            <pc:sldMk cId="1385553969" sldId="302"/>
            <ac:spMk id="8" creationId="{A7B2A357-14F3-66E4-FB16-B8D2AFC9CCD2}"/>
          </ac:spMkLst>
        </pc:spChg>
        <pc:spChg chg="add mod">
          <ac:chgData name="munira2310@gmail.com" userId="ccc2ef949f4da928" providerId="Windows Live" clId="Web-{5961136B-9B46-22DF-03F3-647C3A9765CD}" dt="2025-11-03T14:33:02.826" v="62" actId="20577"/>
          <ac:spMkLst>
            <pc:docMk/>
            <pc:sldMk cId="1385553969" sldId="302"/>
            <ac:spMk id="9" creationId="{0A43FAEA-4D2F-BBDD-C3B7-2C5CCA6B31D7}"/>
          </ac:spMkLst>
        </pc:spChg>
        <pc:spChg chg="add mod">
          <ac:chgData name="munira2310@gmail.com" userId="ccc2ef949f4da928" providerId="Windows Live" clId="Web-{5961136B-9B46-22DF-03F3-647C3A9765CD}" dt="2025-11-03T14:33:13.763" v="64" actId="20577"/>
          <ac:spMkLst>
            <pc:docMk/>
            <pc:sldMk cId="1385553969" sldId="302"/>
            <ac:spMk id="10" creationId="{E72C0F42-EAB9-3DDE-4463-34364ECD94BC}"/>
          </ac:spMkLst>
        </pc:spChg>
        <pc:spChg chg="add mod">
          <ac:chgData name="munira2310@gmail.com" userId="ccc2ef949f4da928" providerId="Windows Live" clId="Web-{5961136B-9B46-22DF-03F3-647C3A9765CD}" dt="2025-11-03T14:33:16.123" v="65" actId="20577"/>
          <ac:spMkLst>
            <pc:docMk/>
            <pc:sldMk cId="1385553969" sldId="302"/>
            <ac:spMk id="12" creationId="{D985DFE9-305E-C117-A3B3-BDF3DDAF2A44}"/>
          </ac:spMkLst>
        </pc:spChg>
        <pc:spChg chg="add mod">
          <ac:chgData name="munira2310@gmail.com" userId="ccc2ef949f4da928" providerId="Windows Live" clId="Web-{5961136B-9B46-22DF-03F3-647C3A9765CD}" dt="2025-11-03T14:30:57.387" v="49" actId="1076"/>
          <ac:spMkLst>
            <pc:docMk/>
            <pc:sldMk cId="1385553969" sldId="302"/>
            <ac:spMk id="13" creationId="{70200D48-B2F0-4F2D-0539-42364B65FC73}"/>
          </ac:spMkLst>
        </pc:spChg>
        <pc:spChg chg="add del">
          <ac:chgData name="munira2310@gmail.com" userId="ccc2ef949f4da928" providerId="Windows Live" clId="Web-{5961136B-9B46-22DF-03F3-647C3A9765CD}" dt="2025-11-03T14:30:28.792" v="45"/>
          <ac:spMkLst>
            <pc:docMk/>
            <pc:sldMk cId="1385553969" sldId="302"/>
            <ac:spMk id="14" creationId="{E3ECA475-0156-BF5F-853A-A66CB883E680}"/>
          </ac:spMkLst>
        </pc:spChg>
        <pc:spChg chg="add mod">
          <ac:chgData name="munira2310@gmail.com" userId="ccc2ef949f4da928" providerId="Windows Live" clId="Web-{5961136B-9B46-22DF-03F3-647C3A9765CD}" dt="2025-11-03T14:31:24.606" v="51" actId="1076"/>
          <ac:spMkLst>
            <pc:docMk/>
            <pc:sldMk cId="1385553969" sldId="302"/>
            <ac:spMk id="15" creationId="{AB5C6BF4-2026-3167-FD1A-00E3D6E75718}"/>
          </ac:spMkLst>
        </pc:spChg>
        <pc:spChg chg="add mod">
          <ac:chgData name="munira2310@gmail.com" userId="ccc2ef949f4da928" providerId="Windows Live" clId="Web-{5961136B-9B46-22DF-03F3-647C3A9765CD}" dt="2025-11-03T14:31:55.356" v="54" actId="1076"/>
          <ac:spMkLst>
            <pc:docMk/>
            <pc:sldMk cId="1385553969" sldId="302"/>
            <ac:spMk id="16" creationId="{82BFF384-A0D2-EEA8-4206-2B16D007EE6D}"/>
          </ac:spMkLst>
        </pc:spChg>
        <pc:spChg chg="add mod">
          <ac:chgData name="munira2310@gmail.com" userId="ccc2ef949f4da928" providerId="Windows Live" clId="Web-{5961136B-9B46-22DF-03F3-647C3A9765CD}" dt="2025-11-03T14:32:12.434" v="56" actId="1076"/>
          <ac:spMkLst>
            <pc:docMk/>
            <pc:sldMk cId="1385553969" sldId="302"/>
            <ac:spMk id="17" creationId="{31CEC340-E97A-B86C-9B98-BA0A51DB3A48}"/>
          </ac:spMkLst>
        </pc:spChg>
      </pc:sldChg>
      <pc:sldChg chg="modSp">
        <pc:chgData name="munira2310@gmail.com" userId="ccc2ef949f4da928" providerId="Windows Live" clId="Web-{5961136B-9B46-22DF-03F3-647C3A9765CD}" dt="2025-11-03T14:46:18.284" v="180" actId="14100"/>
        <pc:sldMkLst>
          <pc:docMk/>
          <pc:sldMk cId="334532777" sldId="303"/>
        </pc:sldMkLst>
        <pc:spChg chg="mod">
          <ac:chgData name="munira2310@gmail.com" userId="ccc2ef949f4da928" providerId="Windows Live" clId="Web-{5961136B-9B46-22DF-03F3-647C3A9765CD}" dt="2025-11-03T14:46:18.284" v="180" actId="14100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">
        <pc:chgData name="munira2310@gmail.com" userId="ccc2ef949f4da928" providerId="Windows Live" clId="Web-{5961136B-9B46-22DF-03F3-647C3A9765CD}" dt="2025-11-03T17:51:33.788" v="793" actId="14100"/>
        <pc:sldMkLst>
          <pc:docMk/>
          <pc:sldMk cId="3869789237" sldId="304"/>
        </pc:sldMkLst>
        <pc:spChg chg="mod">
          <ac:chgData name="munira2310@gmail.com" userId="ccc2ef949f4da928" providerId="Windows Live" clId="Web-{5961136B-9B46-22DF-03F3-647C3A9765CD}" dt="2025-11-03T17:48:57.145" v="767" actId="20577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munira2310@gmail.com" userId="ccc2ef949f4da928" providerId="Windows Live" clId="Web-{5961136B-9B46-22DF-03F3-647C3A9765CD}" dt="2025-11-03T17:51:33.788" v="793" actId="14100"/>
          <ac:spMkLst>
            <pc:docMk/>
            <pc:sldMk cId="3869789237" sldId="304"/>
            <ac:spMk id="6" creationId="{E715AFDF-58BE-0671-18AB-FEDE98BFA823}"/>
          </ac:spMkLst>
        </pc:spChg>
        <pc:picChg chg="add mod modCrop">
          <ac:chgData name="munira2310@gmail.com" userId="ccc2ef949f4da928" providerId="Windows Live" clId="Web-{5961136B-9B46-22DF-03F3-647C3A9765CD}" dt="2025-11-03T17:49:38.286" v="773" actId="1076"/>
          <ac:picMkLst>
            <pc:docMk/>
            <pc:sldMk cId="3869789237" sldId="304"/>
            <ac:picMk id="2" creationId="{C0B6F3AB-EBE6-3EE1-1537-40BB841435C9}"/>
          </ac:picMkLst>
        </pc:picChg>
      </pc:sldChg>
      <pc:sldChg chg="modSp">
        <pc:chgData name="munira2310@gmail.com" userId="ccc2ef949f4da928" providerId="Windows Live" clId="Web-{5961136B-9B46-22DF-03F3-647C3A9765CD}" dt="2025-11-03T15:47:57.133" v="359" actId="20577"/>
        <pc:sldMkLst>
          <pc:docMk/>
          <pc:sldMk cId="1794738657" sldId="309"/>
        </pc:sldMkLst>
        <pc:spChg chg="mod">
          <ac:chgData name="munira2310@gmail.com" userId="ccc2ef949f4da928" providerId="Windows Live" clId="Web-{5961136B-9B46-22DF-03F3-647C3A9765CD}" dt="2025-11-03T15:47:57.133" v="359" actId="20577"/>
          <ac:spMkLst>
            <pc:docMk/>
            <pc:sldMk cId="1794738657" sldId="309"/>
            <ac:spMk id="5" creationId="{1B07C49E-AFFC-EC46-8930-E4D428F5F943}"/>
          </ac:spMkLst>
        </pc:spChg>
      </pc:sldChg>
      <pc:sldChg chg="addSp delSp modSp">
        <pc:chgData name="munira2310@gmail.com" userId="ccc2ef949f4da928" providerId="Windows Live" clId="Web-{5961136B-9B46-22DF-03F3-647C3A9765CD}" dt="2025-11-03T15:55:09.520" v="366" actId="20577"/>
        <pc:sldMkLst>
          <pc:docMk/>
          <pc:sldMk cId="4010014743" sldId="310"/>
        </pc:sldMkLst>
        <pc:spChg chg="del mod">
          <ac:chgData name="munira2310@gmail.com" userId="ccc2ef949f4da928" providerId="Windows Live" clId="Web-{5961136B-9B46-22DF-03F3-647C3A9765CD}" dt="2025-11-03T15:12:43.411" v="277"/>
          <ac:spMkLst>
            <pc:docMk/>
            <pc:sldMk cId="4010014743" sldId="310"/>
            <ac:spMk id="5" creationId="{1B07C49E-AFFC-EC46-8930-E4D428F5F943}"/>
          </ac:spMkLst>
        </pc:spChg>
        <pc:spChg chg="add mod">
          <ac:chgData name="munira2310@gmail.com" userId="ccc2ef949f4da928" providerId="Windows Live" clId="Web-{5961136B-9B46-22DF-03F3-647C3A9765CD}" dt="2025-11-03T15:55:09.520" v="366" actId="20577"/>
          <ac:spMkLst>
            <pc:docMk/>
            <pc:sldMk cId="4010014743" sldId="310"/>
            <ac:spMk id="7" creationId="{524FAF4F-6F9A-BA29-12E9-EE4BBFFEB56C}"/>
          </ac:spMkLst>
        </pc:spChg>
        <pc:graphicFrameChg chg="add del mod ord modGraphic">
          <ac:chgData name="munira2310@gmail.com" userId="ccc2ef949f4da928" providerId="Windows Live" clId="Web-{5961136B-9B46-22DF-03F3-647C3A9765CD}" dt="2025-11-03T15:23:49.929" v="304"/>
          <ac:graphicFrameMkLst>
            <pc:docMk/>
            <pc:sldMk cId="4010014743" sldId="310"/>
            <ac:graphicFrameMk id="6" creationId="{6B6ABAC1-683A-4FFE-362C-39BE7BEB6812}"/>
          </ac:graphicFrameMkLst>
        </pc:graphicFrameChg>
      </pc:sldChg>
      <pc:sldChg chg="addSp delSp modSp">
        <pc:chgData name="munira2310@gmail.com" userId="ccc2ef949f4da928" providerId="Windows Live" clId="Web-{5961136B-9B46-22DF-03F3-647C3A9765CD}" dt="2025-11-03T15:56:24.021" v="377" actId="20577"/>
        <pc:sldMkLst>
          <pc:docMk/>
          <pc:sldMk cId="2735560525" sldId="311"/>
        </pc:sldMkLst>
        <pc:spChg chg="mod">
          <ac:chgData name="munira2310@gmail.com" userId="ccc2ef949f4da928" providerId="Windows Live" clId="Web-{5961136B-9B46-22DF-03F3-647C3A9765CD}" dt="2025-11-03T15:56:24.021" v="377" actId="20577"/>
          <ac:spMkLst>
            <pc:docMk/>
            <pc:sldMk cId="2735560525" sldId="311"/>
            <ac:spMk id="5" creationId="{1B07C49E-AFFC-EC46-8930-E4D428F5F943}"/>
          </ac:spMkLst>
        </pc:spChg>
        <pc:spChg chg="add del mod">
          <ac:chgData name="munira2310@gmail.com" userId="ccc2ef949f4da928" providerId="Windows Live" clId="Web-{5961136B-9B46-22DF-03F3-647C3A9765CD}" dt="2025-11-03T15:26:52.766" v="324"/>
          <ac:spMkLst>
            <pc:docMk/>
            <pc:sldMk cId="2735560525" sldId="311"/>
            <ac:spMk id="7" creationId="{F7D0D095-9A86-B429-7DAE-FF925C2E202E}"/>
          </ac:spMkLst>
        </pc:spChg>
        <pc:graphicFrameChg chg="add del mod">
          <ac:chgData name="munira2310@gmail.com" userId="ccc2ef949f4da928" providerId="Windows Live" clId="Web-{5961136B-9B46-22DF-03F3-647C3A9765CD}" dt="2025-11-03T15:26:52.766" v="325"/>
          <ac:graphicFrameMkLst>
            <pc:docMk/>
            <pc:sldMk cId="2735560525" sldId="311"/>
            <ac:graphicFrameMk id="6" creationId="{C445FE5F-CBD5-D6AC-1757-E3203F162BDC}"/>
          </ac:graphicFrameMkLst>
        </pc:graphicFrameChg>
      </pc:sldChg>
      <pc:sldChg chg="addSp delSp modSp">
        <pc:chgData name="munira2310@gmail.com" userId="ccc2ef949f4da928" providerId="Windows Live" clId="Web-{5961136B-9B46-22DF-03F3-647C3A9765CD}" dt="2025-11-03T15:57:29.100" v="386" actId="20577"/>
        <pc:sldMkLst>
          <pc:docMk/>
          <pc:sldMk cId="1434679925" sldId="312"/>
        </pc:sldMkLst>
        <pc:spChg chg="mod">
          <ac:chgData name="munira2310@gmail.com" userId="ccc2ef949f4da928" providerId="Windows Live" clId="Web-{5961136B-9B46-22DF-03F3-647C3A9765CD}" dt="2025-11-03T15:57:29.100" v="386" actId="20577"/>
          <ac:spMkLst>
            <pc:docMk/>
            <pc:sldMk cId="1434679925" sldId="312"/>
            <ac:spMk id="5" creationId="{1B07C49E-AFFC-EC46-8930-E4D428F5F943}"/>
          </ac:spMkLst>
        </pc:spChg>
        <pc:graphicFrameChg chg="add del mod modGraphic">
          <ac:chgData name="munira2310@gmail.com" userId="ccc2ef949f4da928" providerId="Windows Live" clId="Web-{5961136B-9B46-22DF-03F3-647C3A9765CD}" dt="2025-11-03T15:30:39" v="345"/>
          <ac:graphicFrameMkLst>
            <pc:docMk/>
            <pc:sldMk cId="1434679925" sldId="312"/>
            <ac:graphicFrameMk id="6" creationId="{44B2B59B-ECB3-D2B2-3F63-CECFF4C066E6}"/>
          </ac:graphicFrameMkLst>
        </pc:graphicFrameChg>
        <pc:graphicFrameChg chg="add del mod">
          <ac:chgData name="munira2310@gmail.com" userId="ccc2ef949f4da928" providerId="Windows Live" clId="Web-{5961136B-9B46-22DF-03F3-647C3A9765CD}" dt="2025-11-03T15:57:13.256" v="383"/>
          <ac:graphicFrameMkLst>
            <pc:docMk/>
            <pc:sldMk cId="1434679925" sldId="312"/>
            <ac:graphicFrameMk id="8" creationId="{078A0DD5-40A1-FA7E-F4A2-E6C04C5D2B75}"/>
          </ac:graphicFrameMkLst>
        </pc:graphicFrameChg>
      </pc:sldChg>
      <pc:sldChg chg="modSp">
        <pc:chgData name="munira2310@gmail.com" userId="ccc2ef949f4da928" providerId="Windows Live" clId="Web-{5961136B-9B46-22DF-03F3-647C3A9765CD}" dt="2025-11-03T16:00:27.372" v="405" actId="20577"/>
        <pc:sldMkLst>
          <pc:docMk/>
          <pc:sldMk cId="1756972646" sldId="313"/>
        </pc:sldMkLst>
        <pc:spChg chg="mod">
          <ac:chgData name="munira2310@gmail.com" userId="ccc2ef949f4da928" providerId="Windows Live" clId="Web-{5961136B-9B46-22DF-03F3-647C3A9765CD}" dt="2025-11-03T16:00:27.372" v="405" actId="20577"/>
          <ac:spMkLst>
            <pc:docMk/>
            <pc:sldMk cId="1756972646" sldId="313"/>
            <ac:spMk id="5" creationId="{1B07C49E-AFFC-EC46-8930-E4D428F5F943}"/>
          </ac:spMkLst>
        </pc:spChg>
      </pc:sldChg>
      <pc:sldChg chg="modSp">
        <pc:chgData name="munira2310@gmail.com" userId="ccc2ef949f4da928" providerId="Windows Live" clId="Web-{5961136B-9B46-22DF-03F3-647C3A9765CD}" dt="2025-11-03T15:59:26.336" v="395" actId="20577"/>
        <pc:sldMkLst>
          <pc:docMk/>
          <pc:sldMk cId="639399535" sldId="314"/>
        </pc:sldMkLst>
        <pc:spChg chg="mod">
          <ac:chgData name="munira2310@gmail.com" userId="ccc2ef949f4da928" providerId="Windows Live" clId="Web-{5961136B-9B46-22DF-03F3-647C3A9765CD}" dt="2025-11-03T15:59:26.336" v="395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munira2310@gmail.com" userId="ccc2ef949f4da928" providerId="Windows Live" clId="Web-{5961136B-9B46-22DF-03F3-647C3A9765CD}" dt="2025-11-03T16:02:11.772" v="414" actId="20577"/>
        <pc:sldMkLst>
          <pc:docMk/>
          <pc:sldMk cId="3566646398" sldId="315"/>
        </pc:sldMkLst>
        <pc:spChg chg="mod">
          <ac:chgData name="munira2310@gmail.com" userId="ccc2ef949f4da928" providerId="Windows Live" clId="Web-{5961136B-9B46-22DF-03F3-647C3A9765CD}" dt="2025-11-03T16:02:11.772" v="414" actId="20577"/>
          <ac:spMkLst>
            <pc:docMk/>
            <pc:sldMk cId="3566646398" sldId="315"/>
            <ac:spMk id="5" creationId="{1B07C49E-AFFC-EC46-8930-E4D428F5F943}"/>
          </ac:spMkLst>
        </pc:spChg>
      </pc:sldChg>
      <pc:sldChg chg="addSp delSp modSp">
        <pc:chgData name="munira2310@gmail.com" userId="ccc2ef949f4da928" providerId="Windows Live" clId="Web-{5961136B-9B46-22DF-03F3-647C3A9765CD}" dt="2025-11-03T16:04:43.579" v="427" actId="20577"/>
        <pc:sldMkLst>
          <pc:docMk/>
          <pc:sldMk cId="1398439132" sldId="316"/>
        </pc:sldMkLst>
        <pc:spChg chg="add del mod">
          <ac:chgData name="munira2310@gmail.com" userId="ccc2ef949f4da928" providerId="Windows Live" clId="Web-{5961136B-9B46-22DF-03F3-647C3A9765CD}" dt="2025-11-03T16:04:18.718" v="422"/>
          <ac:spMkLst>
            <pc:docMk/>
            <pc:sldMk cId="1398439132" sldId="316"/>
            <ac:spMk id="2" creationId="{2A31DAC0-831E-170F-949C-00632D01AB4F}"/>
          </ac:spMkLst>
        </pc:spChg>
        <pc:spChg chg="mod">
          <ac:chgData name="munira2310@gmail.com" userId="ccc2ef949f4da928" providerId="Windows Live" clId="Web-{5961136B-9B46-22DF-03F3-647C3A9765CD}" dt="2025-11-03T16:04:43.579" v="427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addSp delSp modSp">
        <pc:chgData name="munira2310@gmail.com" userId="ccc2ef949f4da928" providerId="Windows Live" clId="Web-{5961136B-9B46-22DF-03F3-647C3A9765CD}" dt="2025-11-03T16:13:56.547" v="535"/>
        <pc:sldMkLst>
          <pc:docMk/>
          <pc:sldMk cId="3975168428" sldId="317"/>
        </pc:sldMkLst>
        <pc:spChg chg="mod">
          <ac:chgData name="munira2310@gmail.com" userId="ccc2ef949f4da928" providerId="Windows Live" clId="Web-{5961136B-9B46-22DF-03F3-647C3A9765CD}" dt="2025-11-03T16:10:57.622" v="464" actId="1076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munira2310@gmail.com" userId="ccc2ef949f4da928" providerId="Windows Live" clId="Web-{5961136B-9B46-22DF-03F3-647C3A9765CD}" dt="2025-11-03T16:12:49.905" v="481" actId="14100"/>
          <ac:spMkLst>
            <pc:docMk/>
            <pc:sldMk cId="3975168428" sldId="317"/>
            <ac:spMk id="5" creationId="{1B07C49E-AFFC-EC46-8930-E4D428F5F943}"/>
          </ac:spMkLst>
        </pc:spChg>
        <pc:graphicFrameChg chg="add mod modGraphic">
          <ac:chgData name="munira2310@gmail.com" userId="ccc2ef949f4da928" providerId="Windows Live" clId="Web-{5961136B-9B46-22DF-03F3-647C3A9765CD}" dt="2025-11-03T16:13:56.547" v="535"/>
          <ac:graphicFrameMkLst>
            <pc:docMk/>
            <pc:sldMk cId="3975168428" sldId="317"/>
            <ac:graphicFrameMk id="6" creationId="{BF02BBAC-B399-D5AB-9C1F-B25FFD2EFF2E}"/>
          </ac:graphicFrameMkLst>
        </pc:graphicFrameChg>
        <pc:graphicFrameChg chg="add del mod ord">
          <ac:chgData name="munira2310@gmail.com" userId="ccc2ef949f4da928" providerId="Windows Live" clId="Web-{5961136B-9B46-22DF-03F3-647C3A9765CD}" dt="2025-11-03T16:10:59.075" v="466"/>
          <ac:graphicFrameMkLst>
            <pc:docMk/>
            <pc:sldMk cId="3975168428" sldId="317"/>
            <ac:graphicFrameMk id="7" creationId="{5D121B18-4C26-06D8-50C5-2FD802893DCB}"/>
          </ac:graphicFrameMkLst>
        </pc:graphicFrameChg>
      </pc:sldChg>
      <pc:sldChg chg="addSp delSp modSp">
        <pc:chgData name="munira2310@gmail.com" userId="ccc2ef949f4da928" providerId="Windows Live" clId="Web-{5961136B-9B46-22DF-03F3-647C3A9765CD}" dt="2025-11-03T16:41:00.087" v="596" actId="14100"/>
        <pc:sldMkLst>
          <pc:docMk/>
          <pc:sldMk cId="239597884" sldId="318"/>
        </pc:sldMkLst>
        <pc:spChg chg="add del mod">
          <ac:chgData name="munira2310@gmail.com" userId="ccc2ef949f4da928" providerId="Windows Live" clId="Web-{5961136B-9B46-22DF-03F3-647C3A9765CD}" dt="2025-11-03T16:40:19.710" v="587"/>
          <ac:spMkLst>
            <pc:docMk/>
            <pc:sldMk cId="239597884" sldId="318"/>
            <ac:spMk id="4" creationId="{4E0A56DD-26B0-3B05-DFBC-AE34D7428B9B}"/>
          </ac:spMkLst>
        </pc:spChg>
        <pc:spChg chg="del mod">
          <ac:chgData name="munira2310@gmail.com" userId="ccc2ef949f4da928" providerId="Windows Live" clId="Web-{5961136B-9B46-22DF-03F3-647C3A9765CD}" dt="2025-11-03T16:39:07.660" v="579"/>
          <ac:spMkLst>
            <pc:docMk/>
            <pc:sldMk cId="239597884" sldId="318"/>
            <ac:spMk id="5" creationId="{85D9F803-CDBC-C74C-AF1B-2B5937D1C241}"/>
          </ac:spMkLst>
        </pc:spChg>
        <pc:spChg chg="add mod">
          <ac:chgData name="munira2310@gmail.com" userId="ccc2ef949f4da928" providerId="Windows Live" clId="Web-{5961136B-9B46-22DF-03F3-647C3A9765CD}" dt="2025-11-03T16:41:00.087" v="596" actId="14100"/>
          <ac:spMkLst>
            <pc:docMk/>
            <pc:sldMk cId="239597884" sldId="318"/>
            <ac:spMk id="6" creationId="{5629899F-AB34-F930-D99C-CEEDE608A654}"/>
          </ac:spMkLst>
        </pc:spChg>
        <pc:spChg chg="mod ord">
          <ac:chgData name="munira2310@gmail.com" userId="ccc2ef949f4da928" providerId="Windows Live" clId="Web-{5961136B-9B46-22DF-03F3-647C3A9765CD}" dt="2025-11-03T16:39:15.817" v="580"/>
          <ac:spMkLst>
            <pc:docMk/>
            <pc:sldMk cId="239597884" sldId="318"/>
            <ac:spMk id="8" creationId="{2E0ECA32-E146-40DA-85CD-9677244BC3EC}"/>
          </ac:spMkLst>
        </pc:spChg>
        <pc:picChg chg="add mod ord">
          <ac:chgData name="munira2310@gmail.com" userId="ccc2ef949f4da928" providerId="Windows Live" clId="Web-{5961136B-9B46-22DF-03F3-647C3A9765CD}" dt="2025-11-03T16:39:21.770" v="582" actId="14100"/>
          <ac:picMkLst>
            <pc:docMk/>
            <pc:sldMk cId="239597884" sldId="318"/>
            <ac:picMk id="2" creationId="{74F88B44-8CB1-9238-F39D-77899D28BCD1}"/>
          </ac:picMkLst>
        </pc:picChg>
      </pc:sldChg>
      <pc:sldChg chg="addSp delSp modSp">
        <pc:chgData name="munira2310@gmail.com" userId="ccc2ef949f4da928" providerId="Windows Live" clId="Web-{5961136B-9B46-22DF-03F3-647C3A9765CD}" dt="2025-11-03T16:50:54.831" v="621" actId="20577"/>
        <pc:sldMkLst>
          <pc:docMk/>
          <pc:sldMk cId="232499080" sldId="319"/>
        </pc:sldMkLst>
        <pc:spChg chg="add del">
          <ac:chgData name="munira2310@gmail.com" userId="ccc2ef949f4da928" providerId="Windows Live" clId="Web-{5961136B-9B46-22DF-03F3-647C3A9765CD}" dt="2025-11-03T16:49:00.831" v="605"/>
          <ac:spMkLst>
            <pc:docMk/>
            <pc:sldMk cId="232499080" sldId="319"/>
            <ac:spMk id="4" creationId="{A77F74B4-D61E-2827-9307-7D59ADEEE0FB}"/>
          </ac:spMkLst>
        </pc:spChg>
        <pc:spChg chg="del mod">
          <ac:chgData name="munira2310@gmail.com" userId="ccc2ef949f4da928" providerId="Windows Live" clId="Web-{5961136B-9B46-22DF-03F3-647C3A9765CD}" dt="2025-11-03T16:48:01.284" v="598"/>
          <ac:spMkLst>
            <pc:docMk/>
            <pc:sldMk cId="232499080" sldId="319"/>
            <ac:spMk id="5" creationId="{85D9F803-CDBC-C74C-AF1B-2B5937D1C241}"/>
          </ac:spMkLst>
        </pc:spChg>
        <pc:spChg chg="add mod">
          <ac:chgData name="munira2310@gmail.com" userId="ccc2ef949f4da928" providerId="Windows Live" clId="Web-{5961136B-9B46-22DF-03F3-647C3A9765CD}" dt="2025-11-03T16:50:40.065" v="619" actId="20577"/>
          <ac:spMkLst>
            <pc:docMk/>
            <pc:sldMk cId="232499080" sldId="319"/>
            <ac:spMk id="6" creationId="{1C658679-D147-EEFE-0F4C-07F1A3559307}"/>
          </ac:spMkLst>
        </pc:spChg>
        <pc:spChg chg="mod ord">
          <ac:chgData name="munira2310@gmail.com" userId="ccc2ef949f4da928" providerId="Windows Live" clId="Web-{5961136B-9B46-22DF-03F3-647C3A9765CD}" dt="2025-11-03T16:50:54.831" v="621" actId="20577"/>
          <ac:spMkLst>
            <pc:docMk/>
            <pc:sldMk cId="232499080" sldId="319"/>
            <ac:spMk id="8" creationId="{34C97452-C78A-4701-B8AB-ABFE63D5BEDE}"/>
          </ac:spMkLst>
        </pc:spChg>
        <pc:picChg chg="add mod ord">
          <ac:chgData name="munira2310@gmail.com" userId="ccc2ef949f4da928" providerId="Windows Live" clId="Web-{5961136B-9B46-22DF-03F3-647C3A9765CD}" dt="2025-11-03T16:48:25.737" v="603" actId="14100"/>
          <ac:picMkLst>
            <pc:docMk/>
            <pc:sldMk cId="232499080" sldId="319"/>
            <ac:picMk id="2" creationId="{7388264B-022E-E4E5-7803-305A10C79772}"/>
          </ac:picMkLst>
        </pc:picChg>
      </pc:sldChg>
      <pc:sldChg chg="modSp">
        <pc:chgData name="munira2310@gmail.com" userId="ccc2ef949f4da928" providerId="Windows Live" clId="Web-{5961136B-9B46-22DF-03F3-647C3A9765CD}" dt="2025-11-03T17:39:42.461" v="726" actId="20577"/>
        <pc:sldMkLst>
          <pc:docMk/>
          <pc:sldMk cId="3645034231" sldId="320"/>
        </pc:sldMkLst>
        <pc:spChg chg="mod">
          <ac:chgData name="munira2310@gmail.com" userId="ccc2ef949f4da928" providerId="Windows Live" clId="Web-{5961136B-9B46-22DF-03F3-647C3A9765CD}" dt="2025-11-03T17:39:42.461" v="726" actId="20577"/>
          <ac:spMkLst>
            <pc:docMk/>
            <pc:sldMk cId="3645034231" sldId="320"/>
            <ac:spMk id="5" creationId="{1B07C49E-AFFC-EC46-8930-E4D428F5F943}"/>
          </ac:spMkLst>
        </pc:spChg>
      </pc:sldChg>
      <pc:sldChg chg="addSp delSp modSp">
        <pc:chgData name="munira2310@gmail.com" userId="ccc2ef949f4da928" providerId="Windows Live" clId="Web-{5961136B-9B46-22DF-03F3-647C3A9765CD}" dt="2025-11-03T17:00:38.183" v="655" actId="20577"/>
        <pc:sldMkLst>
          <pc:docMk/>
          <pc:sldMk cId="700132931" sldId="322"/>
        </pc:sldMkLst>
        <pc:spChg chg="add del">
          <ac:chgData name="munira2310@gmail.com" userId="ccc2ef949f4da928" providerId="Windows Live" clId="Web-{5961136B-9B46-22DF-03F3-647C3A9765CD}" dt="2025-11-03T16:54:58.863" v="629"/>
          <ac:spMkLst>
            <pc:docMk/>
            <pc:sldMk cId="700132931" sldId="322"/>
            <ac:spMk id="2" creationId="{4B866D4C-0E4B-4B05-FA62-3C1A55405E3D}"/>
          </ac:spMkLst>
        </pc:spChg>
        <pc:spChg chg="add del mod">
          <ac:chgData name="munira2310@gmail.com" userId="ccc2ef949f4da928" providerId="Windows Live" clId="Web-{5961136B-9B46-22DF-03F3-647C3A9765CD}" dt="2025-11-03T16:55:11.536" v="632"/>
          <ac:spMkLst>
            <pc:docMk/>
            <pc:sldMk cId="700132931" sldId="322"/>
            <ac:spMk id="4" creationId="{015EC2F0-BE21-6E22-4160-55CB73FAF03B}"/>
          </ac:spMkLst>
        </pc:spChg>
        <pc:spChg chg="del mod">
          <ac:chgData name="munira2310@gmail.com" userId="ccc2ef949f4da928" providerId="Windows Live" clId="Web-{5961136B-9B46-22DF-03F3-647C3A9765CD}" dt="2025-11-03T16:58:46.590" v="635"/>
          <ac:spMkLst>
            <pc:docMk/>
            <pc:sldMk cId="700132931" sldId="322"/>
            <ac:spMk id="5" creationId="{85D9F803-CDBC-C74C-AF1B-2B5937D1C241}"/>
          </ac:spMkLst>
        </pc:spChg>
        <pc:spChg chg="add del">
          <ac:chgData name="munira2310@gmail.com" userId="ccc2ef949f4da928" providerId="Windows Live" clId="Web-{5961136B-9B46-22DF-03F3-647C3A9765CD}" dt="2025-11-03T16:58:15.339" v="634"/>
          <ac:spMkLst>
            <pc:docMk/>
            <pc:sldMk cId="700132931" sldId="322"/>
            <ac:spMk id="6" creationId="{5BABD140-B9C9-2722-7EA5-293D5E357627}"/>
          </ac:spMkLst>
        </pc:spChg>
        <pc:spChg chg="mod ord">
          <ac:chgData name="munira2310@gmail.com" userId="ccc2ef949f4da928" providerId="Windows Live" clId="Web-{5961136B-9B46-22DF-03F3-647C3A9765CD}" dt="2025-11-03T16:58:54.730" v="636"/>
          <ac:spMkLst>
            <pc:docMk/>
            <pc:sldMk cId="700132931" sldId="322"/>
            <ac:spMk id="8" creationId="{9456A072-47A6-4424-9ABE-F398119040DD}"/>
          </ac:spMkLst>
        </pc:spChg>
        <pc:spChg chg="add mod">
          <ac:chgData name="munira2310@gmail.com" userId="ccc2ef949f4da928" providerId="Windows Live" clId="Web-{5961136B-9B46-22DF-03F3-647C3A9765CD}" dt="2025-11-03T17:00:38.183" v="655" actId="20577"/>
          <ac:spMkLst>
            <pc:docMk/>
            <pc:sldMk cId="700132931" sldId="322"/>
            <ac:spMk id="9" creationId="{1C0898C8-806E-B687-115B-6FC5318F0CCE}"/>
          </ac:spMkLst>
        </pc:spChg>
        <pc:picChg chg="add mod ord">
          <ac:chgData name="munira2310@gmail.com" userId="ccc2ef949f4da928" providerId="Windows Live" clId="Web-{5961136B-9B46-22DF-03F3-647C3A9765CD}" dt="2025-11-03T16:59:25.840" v="642" actId="14100"/>
          <ac:picMkLst>
            <pc:docMk/>
            <pc:sldMk cId="700132931" sldId="322"/>
            <ac:picMk id="7" creationId="{61695EB8-34E2-68E7-7820-1F0E45913853}"/>
          </ac:picMkLst>
        </pc:picChg>
      </pc:sldChg>
      <pc:sldChg chg="addSp delSp modSp">
        <pc:chgData name="munira2310@gmail.com" userId="ccc2ef949f4da928" providerId="Windows Live" clId="Web-{5961136B-9B46-22DF-03F3-647C3A9765CD}" dt="2025-11-03T17:32:11.863" v="688" actId="20577"/>
        <pc:sldMkLst>
          <pc:docMk/>
          <pc:sldMk cId="1866160706" sldId="323"/>
        </pc:sldMkLst>
        <pc:spChg chg="add del">
          <ac:chgData name="munira2310@gmail.com" userId="ccc2ef949f4da928" providerId="Windows Live" clId="Web-{5961136B-9B46-22DF-03F3-647C3A9765CD}" dt="2025-11-03T17:30:33.595" v="670"/>
          <ac:spMkLst>
            <pc:docMk/>
            <pc:sldMk cId="1866160706" sldId="323"/>
            <ac:spMk id="4" creationId="{0EDF42E9-8377-57E8-DF86-868AA0AA39F7}"/>
          </ac:spMkLst>
        </pc:spChg>
        <pc:spChg chg="del mod">
          <ac:chgData name="munira2310@gmail.com" userId="ccc2ef949f4da928" providerId="Windows Live" clId="Web-{5961136B-9B46-22DF-03F3-647C3A9765CD}" dt="2025-11-03T17:29:51.672" v="660"/>
          <ac:spMkLst>
            <pc:docMk/>
            <pc:sldMk cId="1866160706" sldId="323"/>
            <ac:spMk id="5" creationId="{85D9F803-CDBC-C74C-AF1B-2B5937D1C241}"/>
          </ac:spMkLst>
        </pc:spChg>
        <pc:spChg chg="add del">
          <ac:chgData name="munira2310@gmail.com" userId="ccc2ef949f4da928" providerId="Windows Live" clId="Web-{5961136B-9B46-22DF-03F3-647C3A9765CD}" dt="2025-11-03T17:30:43.861" v="672"/>
          <ac:spMkLst>
            <pc:docMk/>
            <pc:sldMk cId="1866160706" sldId="323"/>
            <ac:spMk id="6" creationId="{44F74896-F0D1-82B8-D5C9-FA1C2D6AED5B}"/>
          </ac:spMkLst>
        </pc:spChg>
        <pc:spChg chg="add del mod">
          <ac:chgData name="munira2310@gmail.com" userId="ccc2ef949f4da928" providerId="Windows Live" clId="Web-{5961136B-9B46-22DF-03F3-647C3A9765CD}" dt="2025-11-03T17:30:55.517" v="675"/>
          <ac:spMkLst>
            <pc:docMk/>
            <pc:sldMk cId="1866160706" sldId="323"/>
            <ac:spMk id="7" creationId="{5A30B2A6-E39F-2122-1422-936BA28BC4E2}"/>
          </ac:spMkLst>
        </pc:spChg>
        <pc:spChg chg="mod ord">
          <ac:chgData name="munira2310@gmail.com" userId="ccc2ef949f4da928" providerId="Windows Live" clId="Web-{5961136B-9B46-22DF-03F3-647C3A9765CD}" dt="2025-11-03T17:30:01.235" v="661"/>
          <ac:spMkLst>
            <pc:docMk/>
            <pc:sldMk cId="1866160706" sldId="323"/>
            <ac:spMk id="8" creationId="{4EF94599-779E-457E-B57B-6063EBF7A840}"/>
          </ac:spMkLst>
        </pc:spChg>
        <pc:spChg chg="add del">
          <ac:chgData name="munira2310@gmail.com" userId="ccc2ef949f4da928" providerId="Windows Live" clId="Web-{5961136B-9B46-22DF-03F3-647C3A9765CD}" dt="2025-11-03T17:31:01.955" v="677"/>
          <ac:spMkLst>
            <pc:docMk/>
            <pc:sldMk cId="1866160706" sldId="323"/>
            <ac:spMk id="9" creationId="{AADEBB62-BD68-B28C-1CA8-1741B59A8B67}"/>
          </ac:spMkLst>
        </pc:spChg>
        <pc:spChg chg="add mod">
          <ac:chgData name="munira2310@gmail.com" userId="ccc2ef949f4da928" providerId="Windows Live" clId="Web-{5961136B-9B46-22DF-03F3-647C3A9765CD}" dt="2025-11-03T17:32:11.863" v="688" actId="20577"/>
          <ac:spMkLst>
            <pc:docMk/>
            <pc:sldMk cId="1866160706" sldId="323"/>
            <ac:spMk id="10" creationId="{91A31466-F45B-83F5-98EC-2621284D489B}"/>
          </ac:spMkLst>
        </pc:spChg>
        <pc:picChg chg="add mod ord">
          <ac:chgData name="munira2310@gmail.com" userId="ccc2ef949f4da928" providerId="Windows Live" clId="Web-{5961136B-9B46-22DF-03F3-647C3A9765CD}" dt="2025-11-03T17:30:18.453" v="668" actId="14100"/>
          <ac:picMkLst>
            <pc:docMk/>
            <pc:sldMk cId="1866160706" sldId="323"/>
            <ac:picMk id="2" creationId="{BB6842B4-0E3D-98BB-0AB9-E3CD51FB0908}"/>
          </ac:picMkLst>
        </pc:picChg>
      </pc:sldChg>
      <pc:sldChg chg="addSp delSp modSp">
        <pc:chgData name="munira2310@gmail.com" userId="ccc2ef949f4da928" providerId="Windows Live" clId="Web-{5961136B-9B46-22DF-03F3-647C3A9765CD}" dt="2025-11-03T17:35:26.057" v="705" actId="14100"/>
        <pc:sldMkLst>
          <pc:docMk/>
          <pc:sldMk cId="252359608" sldId="324"/>
        </pc:sldMkLst>
        <pc:spChg chg="add mod">
          <ac:chgData name="munira2310@gmail.com" userId="ccc2ef949f4da928" providerId="Windows Live" clId="Web-{5961136B-9B46-22DF-03F3-647C3A9765CD}" dt="2025-11-03T17:35:26.057" v="705" actId="14100"/>
          <ac:spMkLst>
            <pc:docMk/>
            <pc:sldMk cId="252359608" sldId="324"/>
            <ac:spMk id="4" creationId="{ED3A5931-75EF-E733-031E-3B9194B6A591}"/>
          </ac:spMkLst>
        </pc:spChg>
        <pc:spChg chg="del mod">
          <ac:chgData name="munira2310@gmail.com" userId="ccc2ef949f4da928" providerId="Windows Live" clId="Web-{5961136B-9B46-22DF-03F3-647C3A9765CD}" dt="2025-11-03T17:34:16.741" v="695"/>
          <ac:spMkLst>
            <pc:docMk/>
            <pc:sldMk cId="252359608" sldId="324"/>
            <ac:spMk id="5" creationId="{85D9F803-CDBC-C74C-AF1B-2B5937D1C241}"/>
          </ac:spMkLst>
        </pc:spChg>
        <pc:spChg chg="mod ord">
          <ac:chgData name="munira2310@gmail.com" userId="ccc2ef949f4da928" providerId="Windows Live" clId="Web-{5961136B-9B46-22DF-03F3-647C3A9765CD}" dt="2025-11-03T17:34:20.929" v="696"/>
          <ac:spMkLst>
            <pc:docMk/>
            <pc:sldMk cId="252359608" sldId="324"/>
            <ac:spMk id="12" creationId="{4D271BF5-BAA1-4CEB-A575-76A097FABBBA}"/>
          </ac:spMkLst>
        </pc:spChg>
        <pc:picChg chg="add mod ord">
          <ac:chgData name="munira2310@gmail.com" userId="ccc2ef949f4da928" providerId="Windows Live" clId="Web-{5961136B-9B46-22DF-03F3-647C3A9765CD}" dt="2025-11-03T17:34:30.054" v="699" actId="14100"/>
          <ac:picMkLst>
            <pc:docMk/>
            <pc:sldMk cId="252359608" sldId="324"/>
            <ac:picMk id="2" creationId="{58056629-31A0-3946-F156-A14FF50C0EFE}"/>
          </ac:picMkLst>
        </pc:picChg>
      </pc:sldChg>
      <pc:sldChg chg="add del replId">
        <pc:chgData name="munira2310@gmail.com" userId="ccc2ef949f4da928" providerId="Windows Live" clId="Web-{5961136B-9B46-22DF-03F3-647C3A9765CD}" dt="2025-11-03T14:53:45.535" v="243"/>
        <pc:sldMkLst>
          <pc:docMk/>
          <pc:sldMk cId="3327941117" sldId="333"/>
        </pc:sldMkLst>
      </pc:sldChg>
    </pc:docChg>
  </pc:docChgLst>
  <pc:docChgLst>
    <pc:chgData name="munira2310@gmail.com" userId="ccc2ef949f4da928" providerId="Windows Live" clId="Web-{49798D13-2965-4F6D-A81B-ED59A53FD2AE}"/>
    <pc:docChg chg="modSld">
      <pc:chgData name="munira2310@gmail.com" userId="ccc2ef949f4da928" providerId="Windows Live" clId="Web-{49798D13-2965-4F6D-A81B-ED59A53FD2AE}" dt="2025-11-02T17:55:47.263" v="315" actId="20577"/>
      <pc:docMkLst>
        <pc:docMk/>
      </pc:docMkLst>
      <pc:sldChg chg="modSp">
        <pc:chgData name="munira2310@gmail.com" userId="ccc2ef949f4da928" providerId="Windows Live" clId="Web-{49798D13-2965-4F6D-A81B-ED59A53FD2AE}" dt="2025-11-02T16:57:58.327" v="55" actId="14100"/>
        <pc:sldMkLst>
          <pc:docMk/>
          <pc:sldMk cId="1553432724" sldId="262"/>
        </pc:sldMkLst>
        <pc:spChg chg="mod">
          <ac:chgData name="munira2310@gmail.com" userId="ccc2ef949f4da928" providerId="Windows Live" clId="Web-{49798D13-2965-4F6D-A81B-ED59A53FD2AE}" dt="2025-11-02T16:57:58.327" v="55" actId="14100"/>
          <ac:spMkLst>
            <pc:docMk/>
            <pc:sldMk cId="1553432724" sldId="262"/>
            <ac:spMk id="7" creationId="{0BFEC426-B615-E549-83E5-140FD588BC64}"/>
          </ac:spMkLst>
        </pc:spChg>
      </pc:sldChg>
      <pc:sldChg chg="addSp delSp modSp">
        <pc:chgData name="munira2310@gmail.com" userId="ccc2ef949f4da928" providerId="Windows Live" clId="Web-{49798D13-2965-4F6D-A81B-ED59A53FD2AE}" dt="2025-11-02T17:17:52.105" v="187" actId="14100"/>
        <pc:sldMkLst>
          <pc:docMk/>
          <pc:sldMk cId="3288665831" sldId="263"/>
        </pc:sldMkLst>
        <pc:spChg chg="add del mod">
          <ac:chgData name="munira2310@gmail.com" userId="ccc2ef949f4da928" providerId="Windows Live" clId="Web-{49798D13-2965-4F6D-A81B-ED59A53FD2AE}" dt="2025-11-02T17:04:27.017" v="83"/>
          <ac:spMkLst>
            <pc:docMk/>
            <pc:sldMk cId="3288665831" sldId="263"/>
            <ac:spMk id="2" creationId="{68080F13-3F6E-05B3-D786-41BCF765ECE9}"/>
          </ac:spMkLst>
        </pc:spChg>
        <pc:spChg chg="add del mod">
          <ac:chgData name="munira2310@gmail.com" userId="ccc2ef949f4da928" providerId="Windows Live" clId="Web-{49798D13-2965-4F6D-A81B-ED59A53FD2AE}" dt="2025-11-02T17:04:33.080" v="89"/>
          <ac:spMkLst>
            <pc:docMk/>
            <pc:sldMk cId="3288665831" sldId="263"/>
            <ac:spMk id="3" creationId="{1D7E5D5D-4B5B-2FE2-1AD2-36C686A360C1}"/>
          </ac:spMkLst>
        </pc:spChg>
        <pc:spChg chg="add del mod">
          <ac:chgData name="munira2310@gmail.com" userId="ccc2ef949f4da928" providerId="Windows Live" clId="Web-{49798D13-2965-4F6D-A81B-ED59A53FD2AE}" dt="2025-11-02T17:04:33.767" v="90"/>
          <ac:spMkLst>
            <pc:docMk/>
            <pc:sldMk cId="3288665831" sldId="263"/>
            <ac:spMk id="4" creationId="{FC8D30E9-C84A-3985-34A7-68803FE913BF}"/>
          </ac:spMkLst>
        </pc:spChg>
        <pc:spChg chg="mod">
          <ac:chgData name="munira2310@gmail.com" userId="ccc2ef949f4da928" providerId="Windows Live" clId="Web-{49798D13-2965-4F6D-A81B-ED59A53FD2AE}" dt="2025-11-02T17:01:36.517" v="57" actId="14100"/>
          <ac:spMkLst>
            <pc:docMk/>
            <pc:sldMk cId="3288665831" sldId="263"/>
            <ac:spMk id="5" creationId="{1B07C49E-AFFC-EC46-8930-E4D428F5F943}"/>
          </ac:spMkLst>
        </pc:spChg>
        <pc:spChg chg="add del mod">
          <ac:chgData name="munira2310@gmail.com" userId="ccc2ef949f4da928" providerId="Windows Live" clId="Web-{49798D13-2965-4F6D-A81B-ED59A53FD2AE}" dt="2025-11-02T17:04:25.157" v="81"/>
          <ac:spMkLst>
            <pc:docMk/>
            <pc:sldMk cId="3288665831" sldId="263"/>
            <ac:spMk id="7" creationId="{7B33023C-48F1-3063-D9B5-079A2EA2F3F3}"/>
          </ac:spMkLst>
        </pc:spChg>
        <pc:spChg chg="add mod">
          <ac:chgData name="munira2310@gmail.com" userId="ccc2ef949f4da928" providerId="Windows Live" clId="Web-{49798D13-2965-4F6D-A81B-ED59A53FD2AE}" dt="2025-11-02T17:14:54.505" v="175" actId="1076"/>
          <ac:spMkLst>
            <pc:docMk/>
            <pc:sldMk cId="3288665831" sldId="263"/>
            <ac:spMk id="8" creationId="{10B29078-CAA5-AC5D-28C3-A83DA0A592ED}"/>
          </ac:spMkLst>
        </pc:spChg>
        <pc:spChg chg="add del mod">
          <ac:chgData name="munira2310@gmail.com" userId="ccc2ef949f4da928" providerId="Windows Live" clId="Web-{49798D13-2965-4F6D-A81B-ED59A53FD2AE}" dt="2025-11-02T17:04:27.626" v="84"/>
          <ac:spMkLst>
            <pc:docMk/>
            <pc:sldMk cId="3288665831" sldId="263"/>
            <ac:spMk id="9" creationId="{A3C6F413-ACCC-0FAE-C70D-5354BDCEAFF3}"/>
          </ac:spMkLst>
        </pc:spChg>
        <pc:spChg chg="add del mod">
          <ac:chgData name="munira2310@gmail.com" userId="ccc2ef949f4da928" providerId="Windows Live" clId="Web-{49798D13-2965-4F6D-A81B-ED59A53FD2AE}" dt="2025-11-02T17:04:26.157" v="82"/>
          <ac:spMkLst>
            <pc:docMk/>
            <pc:sldMk cId="3288665831" sldId="263"/>
            <ac:spMk id="10" creationId="{CABB1832-E8DD-7EA1-3A78-CA53E9860FD1}"/>
          </ac:spMkLst>
        </pc:spChg>
        <pc:spChg chg="add del mod">
          <ac:chgData name="munira2310@gmail.com" userId="ccc2ef949f4da928" providerId="Windows Live" clId="Web-{49798D13-2965-4F6D-A81B-ED59A53FD2AE}" dt="2025-11-02T17:04:31.689" v="87"/>
          <ac:spMkLst>
            <pc:docMk/>
            <pc:sldMk cId="3288665831" sldId="263"/>
            <ac:spMk id="11" creationId="{A5F929F2-E1B4-6227-C02E-B7BB4A98B305}"/>
          </ac:spMkLst>
        </pc:spChg>
        <pc:spChg chg="add del mod">
          <ac:chgData name="munira2310@gmail.com" userId="ccc2ef949f4da928" providerId="Windows Live" clId="Web-{49798D13-2965-4F6D-A81B-ED59A53FD2AE}" dt="2025-11-02T17:04:32.345" v="88"/>
          <ac:spMkLst>
            <pc:docMk/>
            <pc:sldMk cId="3288665831" sldId="263"/>
            <ac:spMk id="13" creationId="{D78379EA-5043-5080-ACF6-2B1BB62B7D87}"/>
          </ac:spMkLst>
        </pc:spChg>
        <pc:spChg chg="add del mod">
          <ac:chgData name="munira2310@gmail.com" userId="ccc2ef949f4da928" providerId="Windows Live" clId="Web-{49798D13-2965-4F6D-A81B-ED59A53FD2AE}" dt="2025-11-02T17:04:29.017" v="86"/>
          <ac:spMkLst>
            <pc:docMk/>
            <pc:sldMk cId="3288665831" sldId="263"/>
            <ac:spMk id="14" creationId="{B01A4FFC-6D0A-F795-1C6E-C6C7B27F25F1}"/>
          </ac:spMkLst>
        </pc:spChg>
        <pc:spChg chg="add del mod">
          <ac:chgData name="munira2310@gmail.com" userId="ccc2ef949f4da928" providerId="Windows Live" clId="Web-{49798D13-2965-4F6D-A81B-ED59A53FD2AE}" dt="2025-11-02T17:04:28.439" v="85"/>
          <ac:spMkLst>
            <pc:docMk/>
            <pc:sldMk cId="3288665831" sldId="263"/>
            <ac:spMk id="15" creationId="{74DD1313-0C28-8C4A-F34A-3C08DBD96421}"/>
          </ac:spMkLst>
        </pc:spChg>
        <pc:spChg chg="add mod">
          <ac:chgData name="munira2310@gmail.com" userId="ccc2ef949f4da928" providerId="Windows Live" clId="Web-{49798D13-2965-4F6D-A81B-ED59A53FD2AE}" dt="2025-11-02T17:07:46.043" v="106" actId="20577"/>
          <ac:spMkLst>
            <pc:docMk/>
            <pc:sldMk cId="3288665831" sldId="263"/>
            <ac:spMk id="17" creationId="{35B13940-FE7D-99C8-4A32-86377924DBDD}"/>
          </ac:spMkLst>
        </pc:spChg>
        <pc:spChg chg="add del mod">
          <ac:chgData name="munira2310@gmail.com" userId="ccc2ef949f4da928" providerId="Windows Live" clId="Web-{49798D13-2965-4F6D-A81B-ED59A53FD2AE}" dt="2025-11-02T17:08:48.795" v="122"/>
          <ac:spMkLst>
            <pc:docMk/>
            <pc:sldMk cId="3288665831" sldId="263"/>
            <ac:spMk id="18" creationId="{E5D7EA06-6AE7-59FD-CEED-47A03F16F58E}"/>
          </ac:spMkLst>
        </pc:spChg>
        <pc:spChg chg="add mod">
          <ac:chgData name="munira2310@gmail.com" userId="ccc2ef949f4da928" providerId="Windows Live" clId="Web-{49798D13-2965-4F6D-A81B-ED59A53FD2AE}" dt="2025-11-02T17:15:11.677" v="177" actId="1076"/>
          <ac:spMkLst>
            <pc:docMk/>
            <pc:sldMk cId="3288665831" sldId="263"/>
            <ac:spMk id="19" creationId="{9AEB0D83-C576-60A9-09C1-A098DB2C27FA}"/>
          </ac:spMkLst>
        </pc:spChg>
        <pc:spChg chg="add mod">
          <ac:chgData name="munira2310@gmail.com" userId="ccc2ef949f4da928" providerId="Windows Live" clId="Web-{49798D13-2965-4F6D-A81B-ED59A53FD2AE}" dt="2025-11-02T17:15:46.225" v="181" actId="1076"/>
          <ac:spMkLst>
            <pc:docMk/>
            <pc:sldMk cId="3288665831" sldId="263"/>
            <ac:spMk id="20" creationId="{B9D8E3B3-AAE7-CB7E-86E4-0C1134A4D582}"/>
          </ac:spMkLst>
        </pc:spChg>
        <pc:spChg chg="add mod">
          <ac:chgData name="munira2310@gmail.com" userId="ccc2ef949f4da928" providerId="Windows Live" clId="Web-{49798D13-2965-4F6D-A81B-ED59A53FD2AE}" dt="2025-11-02T17:13:01.722" v="161" actId="20577"/>
          <ac:spMkLst>
            <pc:docMk/>
            <pc:sldMk cId="3288665831" sldId="263"/>
            <ac:spMk id="21" creationId="{740252A6-96D9-41B1-579D-248A8D4C8A23}"/>
          </ac:spMkLst>
        </pc:spChg>
        <pc:spChg chg="add mod">
          <ac:chgData name="munira2310@gmail.com" userId="ccc2ef949f4da928" providerId="Windows Live" clId="Web-{49798D13-2965-4F6D-A81B-ED59A53FD2AE}" dt="2025-11-02T17:13:04.082" v="162" actId="20577"/>
          <ac:spMkLst>
            <pc:docMk/>
            <pc:sldMk cId="3288665831" sldId="263"/>
            <ac:spMk id="22" creationId="{BF56BB01-4255-E5BB-7DDE-101450CAD351}"/>
          </ac:spMkLst>
        </pc:spChg>
        <pc:spChg chg="add del mod">
          <ac:chgData name="munira2310@gmail.com" userId="ccc2ef949f4da928" providerId="Windows Live" clId="Web-{49798D13-2965-4F6D-A81B-ED59A53FD2AE}" dt="2025-11-02T17:10:11.656" v="133"/>
          <ac:spMkLst>
            <pc:docMk/>
            <pc:sldMk cId="3288665831" sldId="263"/>
            <ac:spMk id="23" creationId="{6A2C77A8-4483-4A30-14FB-C0DB7CDDEF5A}"/>
          </ac:spMkLst>
        </pc:spChg>
        <pc:spChg chg="add mod">
          <ac:chgData name="munira2310@gmail.com" userId="ccc2ef949f4da928" providerId="Windows Live" clId="Web-{49798D13-2965-4F6D-A81B-ED59A53FD2AE}" dt="2025-11-02T17:17:17.788" v="184" actId="14100"/>
          <ac:spMkLst>
            <pc:docMk/>
            <pc:sldMk cId="3288665831" sldId="263"/>
            <ac:spMk id="24" creationId="{2CFDE1A7-7AEC-7B8B-BD61-162B4176C818}"/>
          </ac:spMkLst>
        </pc:spChg>
        <pc:spChg chg="add mod">
          <ac:chgData name="munira2310@gmail.com" userId="ccc2ef949f4da928" providerId="Windows Live" clId="Web-{49798D13-2965-4F6D-A81B-ED59A53FD2AE}" dt="2025-11-02T17:17:28.132" v="185" actId="14100"/>
          <ac:spMkLst>
            <pc:docMk/>
            <pc:sldMk cId="3288665831" sldId="263"/>
            <ac:spMk id="25" creationId="{3D4AAA68-E279-9004-0848-7E0A2F0139A6}"/>
          </ac:spMkLst>
        </pc:spChg>
        <pc:spChg chg="add mod">
          <ac:chgData name="munira2310@gmail.com" userId="ccc2ef949f4da928" providerId="Windows Live" clId="Web-{49798D13-2965-4F6D-A81B-ED59A53FD2AE}" dt="2025-11-02T17:17:52.105" v="187" actId="14100"/>
          <ac:spMkLst>
            <pc:docMk/>
            <pc:sldMk cId="3288665831" sldId="263"/>
            <ac:spMk id="26" creationId="{0B7B9FB7-01CE-28D6-CC3F-C8F28783D88E}"/>
          </ac:spMkLst>
        </pc:spChg>
        <pc:spChg chg="add mod">
          <ac:chgData name="munira2310@gmail.com" userId="ccc2ef949f4da928" providerId="Windows Live" clId="Web-{49798D13-2965-4F6D-A81B-ED59A53FD2AE}" dt="2025-11-02T17:14:41.021" v="174" actId="14100"/>
          <ac:spMkLst>
            <pc:docMk/>
            <pc:sldMk cId="3288665831" sldId="263"/>
            <ac:spMk id="27" creationId="{62C417A0-BA27-E081-A497-16B31B7AEABB}"/>
          </ac:spMkLst>
        </pc:spChg>
        <pc:graphicFrameChg chg="add del">
          <ac:chgData name="munira2310@gmail.com" userId="ccc2ef949f4da928" providerId="Windows Live" clId="Web-{49798D13-2965-4F6D-A81B-ED59A53FD2AE}" dt="2025-11-02T17:04:52.472" v="92"/>
          <ac:graphicFrameMkLst>
            <pc:docMk/>
            <pc:sldMk cId="3288665831" sldId="263"/>
            <ac:graphicFrameMk id="16" creationId="{53A88A7C-1A16-C5D5-3C07-68962CB91804}"/>
          </ac:graphicFrameMkLst>
        </pc:graphicFrameChg>
      </pc:sldChg>
      <pc:sldChg chg="addSp delSp modSp">
        <pc:chgData name="munira2310@gmail.com" userId="ccc2ef949f4da928" providerId="Windows Live" clId="Web-{49798D13-2965-4F6D-A81B-ED59A53FD2AE}" dt="2025-11-02T17:55:47.263" v="315" actId="20577"/>
        <pc:sldMkLst>
          <pc:docMk/>
          <pc:sldMk cId="280316088" sldId="299"/>
        </pc:sldMkLst>
        <pc:spChg chg="add mod">
          <ac:chgData name="munira2310@gmail.com" userId="ccc2ef949f4da928" providerId="Windows Live" clId="Web-{49798D13-2965-4F6D-A81B-ED59A53FD2AE}" dt="2025-11-02T17:45:18.240" v="253" actId="20577"/>
          <ac:spMkLst>
            <pc:docMk/>
            <pc:sldMk cId="280316088" sldId="299"/>
            <ac:spMk id="2" creationId="{C336894B-58E0-4303-E3FC-629E61CCDBF7}"/>
          </ac:spMkLst>
        </pc:spChg>
        <pc:spChg chg="mod">
          <ac:chgData name="munira2310@gmail.com" userId="ccc2ef949f4da928" providerId="Windows Live" clId="Web-{49798D13-2965-4F6D-A81B-ED59A53FD2AE}" dt="2025-11-02T17:55:47.263" v="315" actId="20577"/>
          <ac:spMkLst>
            <pc:docMk/>
            <pc:sldMk cId="280316088" sldId="299"/>
            <ac:spMk id="3" creationId="{AB0AB2AC-B7E6-6849-9AE9-697369407F8F}"/>
          </ac:spMkLst>
        </pc:spChg>
        <pc:spChg chg="mod">
          <ac:chgData name="munira2310@gmail.com" userId="ccc2ef949f4da928" providerId="Windows Live" clId="Web-{49798D13-2965-4F6D-A81B-ED59A53FD2AE}" dt="2025-11-02T17:46:20.366" v="267" actId="20577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munira2310@gmail.com" userId="ccc2ef949f4da928" providerId="Windows Live" clId="Web-{49798D13-2965-4F6D-A81B-ED59A53FD2AE}" dt="2025-11-02T17:44:14.254" v="236" actId="14100"/>
          <ac:spMkLst>
            <pc:docMk/>
            <pc:sldMk cId="280316088" sldId="299"/>
            <ac:spMk id="8" creationId="{0E642F55-E622-CA2E-BB13-42016DA3B1A8}"/>
          </ac:spMkLst>
        </pc:spChg>
        <pc:spChg chg="add mod">
          <ac:chgData name="munira2310@gmail.com" userId="ccc2ef949f4da928" providerId="Windows Live" clId="Web-{49798D13-2965-4F6D-A81B-ED59A53FD2AE}" dt="2025-11-02T17:47:16.305" v="270" actId="1076"/>
          <ac:spMkLst>
            <pc:docMk/>
            <pc:sldMk cId="280316088" sldId="299"/>
            <ac:spMk id="9" creationId="{324698A3-CA68-9913-653D-777ADD3B4361}"/>
          </ac:spMkLst>
        </pc:spChg>
        <pc:spChg chg="add del mod">
          <ac:chgData name="munira2310@gmail.com" userId="ccc2ef949f4da928" providerId="Windows Live" clId="Web-{49798D13-2965-4F6D-A81B-ED59A53FD2AE}" dt="2025-11-02T17:46:36.414" v="268"/>
          <ac:spMkLst>
            <pc:docMk/>
            <pc:sldMk cId="280316088" sldId="299"/>
            <ac:spMk id="10" creationId="{F38CEE71-A433-6C48-261A-084551EA2934}"/>
          </ac:spMkLst>
        </pc:spChg>
        <pc:spChg chg="add mod">
          <ac:chgData name="munira2310@gmail.com" userId="ccc2ef949f4da928" providerId="Windows Live" clId="Web-{49798D13-2965-4F6D-A81B-ED59A53FD2AE}" dt="2025-11-02T17:47:50.352" v="275" actId="1076"/>
          <ac:spMkLst>
            <pc:docMk/>
            <pc:sldMk cId="280316088" sldId="299"/>
            <ac:spMk id="11" creationId="{E3EB8DB7-EEA1-FBEF-1ABC-50C72A93D844}"/>
          </ac:spMkLst>
        </pc:spChg>
        <pc:spChg chg="add mod">
          <ac:chgData name="munira2310@gmail.com" userId="ccc2ef949f4da928" providerId="Windows Live" clId="Web-{49798D13-2965-4F6D-A81B-ED59A53FD2AE}" dt="2025-11-02T17:47:04.789" v="269" actId="1076"/>
          <ac:spMkLst>
            <pc:docMk/>
            <pc:sldMk cId="280316088" sldId="299"/>
            <ac:spMk id="12" creationId="{11604FD8-EC40-6AB4-566F-47D51FF359EE}"/>
          </ac:spMkLst>
        </pc:spChg>
        <pc:spChg chg="add mod">
          <ac:chgData name="munira2310@gmail.com" userId="ccc2ef949f4da928" providerId="Windows Live" clId="Web-{49798D13-2965-4F6D-A81B-ED59A53FD2AE}" dt="2025-11-02T17:47:55.868" v="276" actId="1076"/>
          <ac:spMkLst>
            <pc:docMk/>
            <pc:sldMk cId="280316088" sldId="299"/>
            <ac:spMk id="13" creationId="{BF376F5B-D0EF-82F6-B980-92B01455793B}"/>
          </ac:spMkLst>
        </pc:spChg>
        <pc:spChg chg="add mod">
          <ac:chgData name="munira2310@gmail.com" userId="ccc2ef949f4da928" providerId="Windows Live" clId="Web-{49798D13-2965-4F6D-A81B-ED59A53FD2AE}" dt="2025-11-02T17:49:12.463" v="283" actId="20577"/>
          <ac:spMkLst>
            <pc:docMk/>
            <pc:sldMk cId="280316088" sldId="299"/>
            <ac:spMk id="14" creationId="{324D6F2A-3DF0-9950-9B79-C9EFBA018FA3}"/>
          </ac:spMkLst>
        </pc:spChg>
        <pc:spChg chg="add mod">
          <ac:chgData name="munira2310@gmail.com" userId="ccc2ef949f4da928" providerId="Windows Live" clId="Web-{49798D13-2965-4F6D-A81B-ED59A53FD2AE}" dt="2025-11-02T17:49:24.635" v="287" actId="1076"/>
          <ac:spMkLst>
            <pc:docMk/>
            <pc:sldMk cId="280316088" sldId="299"/>
            <ac:spMk id="15" creationId="{8CCBE33E-94DF-40A5-7D01-C366BC3F0E37}"/>
          </ac:spMkLst>
        </pc:spChg>
        <pc:spChg chg="add mod">
          <ac:chgData name="munira2310@gmail.com" userId="ccc2ef949f4da928" providerId="Windows Live" clId="Web-{49798D13-2965-4F6D-A81B-ED59A53FD2AE}" dt="2025-11-02T17:49:33.885" v="289" actId="1076"/>
          <ac:spMkLst>
            <pc:docMk/>
            <pc:sldMk cId="280316088" sldId="299"/>
            <ac:spMk id="16" creationId="{CE8C94F2-6FBB-B0DE-BC3E-93FD422CD3EB}"/>
          </ac:spMkLst>
        </pc:spChg>
        <pc:spChg chg="add mod">
          <ac:chgData name="munira2310@gmail.com" userId="ccc2ef949f4da928" providerId="Windows Live" clId="Web-{49798D13-2965-4F6D-A81B-ED59A53FD2AE}" dt="2025-11-02T17:49:30.369" v="288" actId="1076"/>
          <ac:spMkLst>
            <pc:docMk/>
            <pc:sldMk cId="280316088" sldId="299"/>
            <ac:spMk id="17" creationId="{C4D71114-182E-9978-A9B2-257180F6FEDD}"/>
          </ac:spMkLst>
        </pc:spChg>
        <pc:spChg chg="add mod">
          <ac:chgData name="munira2310@gmail.com" userId="ccc2ef949f4da928" providerId="Windows Live" clId="Web-{49798D13-2965-4F6D-A81B-ED59A53FD2AE}" dt="2025-11-02T17:49:16.697" v="284" actId="1076"/>
          <ac:spMkLst>
            <pc:docMk/>
            <pc:sldMk cId="280316088" sldId="299"/>
            <ac:spMk id="18" creationId="{D9BCD4A6-1282-1B65-7DCF-C64E62CF15D1}"/>
          </ac:spMkLst>
        </pc:spChg>
        <pc:cxnChg chg="add del mod">
          <ac:chgData name="munira2310@gmail.com" userId="ccc2ef949f4da928" providerId="Windows Live" clId="Web-{49798D13-2965-4F6D-A81B-ED59A53FD2AE}" dt="2025-11-02T17:43:23.862" v="232"/>
          <ac:cxnSpMkLst>
            <pc:docMk/>
            <pc:sldMk cId="280316088" sldId="299"/>
            <ac:cxnSpMk id="7" creationId="{07AA02AE-7484-4018-9BB5-2A533216441D}"/>
          </ac:cxnSpMkLst>
        </pc:cxnChg>
      </pc:sldChg>
      <pc:sldChg chg="modSp">
        <pc:chgData name="munira2310@gmail.com" userId="ccc2ef949f4da928" providerId="Windows Live" clId="Web-{49798D13-2965-4F6D-A81B-ED59A53FD2AE}" dt="2025-11-02T16:46:12.796" v="21" actId="20577"/>
        <pc:sldMkLst>
          <pc:docMk/>
          <pc:sldMk cId="1277611629" sldId="327"/>
        </pc:sldMkLst>
        <pc:spChg chg="mod">
          <ac:chgData name="munira2310@gmail.com" userId="ccc2ef949f4da928" providerId="Windows Live" clId="Web-{49798D13-2965-4F6D-A81B-ED59A53FD2AE}" dt="2025-11-02T16:46:12.796" v="21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modSp">
        <pc:chgData name="munira2310@gmail.com" userId="ccc2ef949f4da928" providerId="Windows Live" clId="Web-{49798D13-2965-4F6D-A81B-ED59A53FD2AE}" dt="2025-11-02T16:53:31.510" v="37" actId="14100"/>
        <pc:sldMkLst>
          <pc:docMk/>
          <pc:sldMk cId="1980221439" sldId="331"/>
        </pc:sldMkLst>
        <pc:spChg chg="mod">
          <ac:chgData name="munira2310@gmail.com" userId="ccc2ef949f4da928" providerId="Windows Live" clId="Web-{49798D13-2965-4F6D-A81B-ED59A53FD2AE}" dt="2025-11-02T16:53:31.510" v="37" actId="14100"/>
          <ac:spMkLst>
            <pc:docMk/>
            <pc:sldMk cId="1980221439" sldId="331"/>
            <ac:spMk id="10" creationId="{79EF1473-3ADD-43F1-A495-57AAB7FD902F}"/>
          </ac:spMkLst>
        </pc:spChg>
      </pc:sldChg>
      <pc:sldChg chg="modSp">
        <pc:chgData name="munira2310@gmail.com" userId="ccc2ef949f4da928" providerId="Windows Live" clId="Web-{49798D13-2965-4F6D-A81B-ED59A53FD2AE}" dt="2025-11-02T16:55:29.528" v="48" actId="20577"/>
        <pc:sldMkLst>
          <pc:docMk/>
          <pc:sldMk cId="2560061391" sldId="332"/>
        </pc:sldMkLst>
        <pc:spChg chg="mod">
          <ac:chgData name="munira2310@gmail.com" userId="ccc2ef949f4da928" providerId="Windows Live" clId="Web-{49798D13-2965-4F6D-A81B-ED59A53FD2AE}" dt="2025-11-02T16:55:29.528" v="48" actId="20577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hirajumMunira/SpaceX-Capston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rajumMunira/SpaceX-Capston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&lt;SHIRAJUM MUNIRA&gt;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&lt;02 November 2025&gt;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8413"/>
            <a:ext cx="7489128" cy="547559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Prepare and clean collected SpaceX data for analysis.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Points: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indent="0"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Imported CSV datasets from the SpaceX REST API outputs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Checked for missing/null values and removed or imputed where necessary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Renamed and reformatted columns (e.g., dates,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booleans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categories)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Merged multiple tables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rockets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payloads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 using IDs and relationships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Created new calculated features (e.g., success rates, reused booster flags)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Outcome: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Clean, structured dataset ready for Exploratory Data Analysis (EDA) and Visualization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Reference: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 Wrangling Notebook: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/>
              </a:rPr>
              <a:t>https://github.com/ShirajumMunira/SpaceX-Capstone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indent="0">
              <a:spcBef>
                <a:spcPts val="0"/>
              </a:spcBef>
            </a:pPr>
            <a:endParaRPr lang="en-US" sz="2200" dirty="0">
              <a:solidFill>
                <a:srgbClr val="292929"/>
              </a:solidFill>
              <a:ea typeface="Calibri"/>
              <a:cs typeface="Calibri"/>
            </a:endParaRPr>
          </a:p>
          <a:p>
            <a:pPr indent="0">
              <a:spcBef>
                <a:spcPts val="0"/>
              </a:spcBef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endParaRPr lang="en-US" b="1">
              <a:ea typeface="Calibri" panose="020F0502020204030204"/>
              <a:cs typeface="Calibri" panose="020F0502020204030204"/>
            </a:endParaRPr>
          </a:p>
          <a:p>
            <a:pPr indent="0">
              <a:spcBef>
                <a:spcPts val="0"/>
              </a:spcBef>
            </a:pPr>
            <a:endParaRPr lang="en-US" b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8F37B9-0ECE-FD01-BB05-AB31F72301B9}"/>
              </a:ext>
            </a:extLst>
          </p:cNvPr>
          <p:cNvSpPr/>
          <p:nvPr/>
        </p:nvSpPr>
        <p:spPr>
          <a:xfrm>
            <a:off x="8984589" y="1434185"/>
            <a:ext cx="2575811" cy="552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Load CSV Data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DDDAB6-4D39-592D-EF4B-8C5B82C093B1}"/>
              </a:ext>
            </a:extLst>
          </p:cNvPr>
          <p:cNvSpPr/>
          <p:nvPr/>
        </p:nvSpPr>
        <p:spPr>
          <a:xfrm>
            <a:off x="8984588" y="2421036"/>
            <a:ext cx="2575811" cy="552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Handle Missing Values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B9FDB9-660B-2266-61C7-EFA0739BEA1E}"/>
              </a:ext>
            </a:extLst>
          </p:cNvPr>
          <p:cNvSpPr/>
          <p:nvPr/>
        </p:nvSpPr>
        <p:spPr>
          <a:xfrm>
            <a:off x="8984588" y="3432873"/>
            <a:ext cx="2575811" cy="552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Handle Missing Values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98C556-9E6D-D2C7-52D2-2705F1051FC5}"/>
              </a:ext>
            </a:extLst>
          </p:cNvPr>
          <p:cNvSpPr/>
          <p:nvPr/>
        </p:nvSpPr>
        <p:spPr>
          <a:xfrm>
            <a:off x="8984588" y="4382250"/>
            <a:ext cx="2575811" cy="552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Merge Tables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51AF4A-94C4-1246-6A18-26858F6E5377}"/>
              </a:ext>
            </a:extLst>
          </p:cNvPr>
          <p:cNvSpPr/>
          <p:nvPr/>
        </p:nvSpPr>
        <p:spPr>
          <a:xfrm>
            <a:off x="8897145" y="5331627"/>
            <a:ext cx="2575811" cy="5521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Derived Fields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1085D25-C0A7-ADB1-60A4-82D8F2157B70}"/>
              </a:ext>
            </a:extLst>
          </p:cNvPr>
          <p:cNvSpPr/>
          <p:nvPr/>
        </p:nvSpPr>
        <p:spPr>
          <a:xfrm>
            <a:off x="10182607" y="2018174"/>
            <a:ext cx="110082" cy="403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6B1C55F-3465-39BB-8E7D-1052BF4C0FCB}"/>
              </a:ext>
            </a:extLst>
          </p:cNvPr>
          <p:cNvSpPr/>
          <p:nvPr/>
        </p:nvSpPr>
        <p:spPr>
          <a:xfrm>
            <a:off x="10182606" y="3030010"/>
            <a:ext cx="110082" cy="403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7B54421-4D49-A76D-8CC5-A33F522979DB}"/>
              </a:ext>
            </a:extLst>
          </p:cNvPr>
          <p:cNvSpPr/>
          <p:nvPr/>
        </p:nvSpPr>
        <p:spPr>
          <a:xfrm>
            <a:off x="10132639" y="3979387"/>
            <a:ext cx="110082" cy="403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A193705-A761-65B4-7DD2-3119ACD1EEC8}"/>
              </a:ext>
            </a:extLst>
          </p:cNvPr>
          <p:cNvSpPr/>
          <p:nvPr/>
        </p:nvSpPr>
        <p:spPr>
          <a:xfrm>
            <a:off x="10120148" y="4928764"/>
            <a:ext cx="110082" cy="4036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63363"/>
            <a:ext cx="9745589" cy="498841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Explore and understand patterns in the SpaceX launch dataset through visualization.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Charts &amp; Purpose: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📊 Bar Charts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Showed distribution of successful vs. failed launches.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📈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Line Charts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Displayed launch trends over time to identify growth patterns.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🗺️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Scatter Plots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Examined correlation between payload mass and launch success.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📍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Maps (Folium)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Visualized global distribution of SpaceX launch sites.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🥧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Pie Charts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Highlighted proportion of rocket types and reused boosters.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📉 </a:t>
            </a: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Box Plots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– Analyzed variation in payload mass across orbit categories.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Why These Charts?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detect trends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launch success and frequency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compare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payload performance and reuse rates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visualize spatial insights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launch site data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support predictive modeling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with data-driven patterns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External Reference / Peer Review: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EDA &amp; Visualization Notebook (Completed Code &amp; Output):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6805"/>
            <a:ext cx="9745589" cy="47510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 SQL queries to analyze SpaceX launch data and discover key insights.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Analysis Highlights: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Calculated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success rate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per launch site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Identified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frequently used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launch site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Analyzed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vs. launch success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Compared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 version performance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Measured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orbit type success rates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Outcome: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Revealed high-performing boosters, efficient launch sites, and success trends across missions.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Reference: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EDA Notebook (Queries &amp; Output):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  <a:p>
            <a:endParaRPr lang="en-US" sz="2000" dirty="0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5742" y="1250465"/>
            <a:ext cx="10315731" cy="5163304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Visualize SpaceX launch sites and related geospatial data using Folium.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Map Objects Created: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Markers: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Indicated exact locations of all SpaceX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🟢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Circle Markers: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Represented launch sites with color-coded success rates.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📏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Lines (Polylines):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Connected launch sites to nearby facilities (highways, railways, coastlines).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🗺️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Popups &amp; Tooltips: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Displayed site names, coordinates, and launch statistics on hover.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 of These Objects: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highlight spatial relationships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(distance to coastlines, cities, and transport routes).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visualize success density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across different launch locations.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make data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interactive and insightful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through map-based exploration.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External Reference / Peer Review: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Folium Map Notebook (Completed Code &amp; Output):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50675"/>
            <a:ext cx="9745589" cy="460117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Create an interactive dashboard to visualize SpaceX launch performance and patterns.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Dashboard Components: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📊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Pie Chart: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Displayed total successful launches by launch site.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📈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Scatter Plot: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Showed correlation between payload mass and launch outcome.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📅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Dropdown Menu: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Allowed selection of different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⚙️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Range Slider: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Enabled interactive filtering by payload mass range.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Purpose of These Visuals &amp; Interactions: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let users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compare success rates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across different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analyze payload vs. success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dynamically.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filter and explore data interactively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improving insight discovery.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 make the dashboard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user-driven and data-responsive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External Reference / Peer Review: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Dash Dashboard (Completed Code &amp; Output):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0874"/>
            <a:ext cx="6909950" cy="4588679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Build and evaluate machine learning models to predict SpaceX launch success.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Steps &amp; Phrases: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Feature Engineering: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Selected relevant predictors such as payload mass, booster version, orbit type, and launch site.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Model Building: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Implemented multiple classifiers – Logistic Regression, Decision Tree, Support Vector Machine (SVM), and K-Nearest Neighbors (KNN).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Model Evaluation: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Compared performance using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accuracy, confusion matrix, and cross-validation scores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Model Optimization: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Applied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fine-tune hyperparameters.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Best Model: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Selected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Decision Tree Classifier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as it achieved the highest accuracy and interpretability.</a:t>
            </a:r>
            <a:endParaRPr lang="en-US" dirty="0"/>
          </a:p>
          <a:p>
            <a:pPr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External Reference / Peer Review: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Predictive Analysis Notebook (Classification Models &amp; Outputs):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DAB5F5-DCC4-0877-21A1-34DA66CDC9D7}"/>
              </a:ext>
            </a:extLst>
          </p:cNvPr>
          <p:cNvSpPr/>
          <p:nvPr/>
        </p:nvSpPr>
        <p:spPr>
          <a:xfrm>
            <a:off x="8604376" y="1709004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Clean Data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580D45-6344-A8DC-6B19-76A161077C8E}"/>
              </a:ext>
            </a:extLst>
          </p:cNvPr>
          <p:cNvSpPr/>
          <p:nvPr/>
        </p:nvSpPr>
        <p:spPr>
          <a:xfrm>
            <a:off x="8604375" y="2483495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Select Best Performing Model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2CD10D-30C3-5306-08C7-53AFDC80A5C9}"/>
              </a:ext>
            </a:extLst>
          </p:cNvPr>
          <p:cNvSpPr/>
          <p:nvPr/>
        </p:nvSpPr>
        <p:spPr>
          <a:xfrm>
            <a:off x="8604375" y="3282971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Train Multiple Models</a:t>
            </a:r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0E15C9-B512-04C3-9AA0-18EEC5318E9F}"/>
              </a:ext>
            </a:extLst>
          </p:cNvPr>
          <p:cNvSpPr/>
          <p:nvPr/>
        </p:nvSpPr>
        <p:spPr>
          <a:xfrm>
            <a:off x="8604375" y="4082447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Evaluate Accuracy &amp; Metrics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F4325B-B243-2BBD-3225-3BA16A2F9E6B}"/>
              </a:ext>
            </a:extLst>
          </p:cNvPr>
          <p:cNvSpPr/>
          <p:nvPr/>
        </p:nvSpPr>
        <p:spPr>
          <a:xfrm>
            <a:off x="8604375" y="4806971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Tune Hyperparameters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363186-2652-32D7-113F-6C1BA22DCD6D}"/>
              </a:ext>
            </a:extLst>
          </p:cNvPr>
          <p:cNvSpPr/>
          <p:nvPr/>
        </p:nvSpPr>
        <p:spPr>
          <a:xfrm>
            <a:off x="8604375" y="5568972"/>
            <a:ext cx="3394202" cy="4586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Select Best Performing Model</a:t>
            </a:r>
            <a:endParaRPr lang="en-US" dirty="0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7FF53C9-4C5E-B381-7D60-5B3DF676203A}"/>
              </a:ext>
            </a:extLst>
          </p:cNvPr>
          <p:cNvSpPr/>
          <p:nvPr/>
        </p:nvSpPr>
        <p:spPr>
          <a:xfrm>
            <a:off x="10083454" y="2178609"/>
            <a:ext cx="216652" cy="295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A87A873-FC99-EB5B-F8E5-A22BAD767D13}"/>
              </a:ext>
            </a:extLst>
          </p:cNvPr>
          <p:cNvSpPr/>
          <p:nvPr/>
        </p:nvSpPr>
        <p:spPr>
          <a:xfrm>
            <a:off x="10083453" y="2940609"/>
            <a:ext cx="216652" cy="295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F957825-C61C-9894-43F3-C450E89FA9D2}"/>
              </a:ext>
            </a:extLst>
          </p:cNvPr>
          <p:cNvSpPr/>
          <p:nvPr/>
        </p:nvSpPr>
        <p:spPr>
          <a:xfrm>
            <a:off x="10083453" y="3777560"/>
            <a:ext cx="216652" cy="295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B98EE61-F642-5D06-9A3B-A273B75B1F0A}"/>
              </a:ext>
            </a:extLst>
          </p:cNvPr>
          <p:cNvSpPr/>
          <p:nvPr/>
        </p:nvSpPr>
        <p:spPr>
          <a:xfrm>
            <a:off x="10083453" y="4502084"/>
            <a:ext cx="216652" cy="295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9DA65B6-EB6E-59D4-2EE0-3C6D7981269B}"/>
              </a:ext>
            </a:extLst>
          </p:cNvPr>
          <p:cNvSpPr/>
          <p:nvPr/>
        </p:nvSpPr>
        <p:spPr>
          <a:xfrm>
            <a:off x="10083453" y="5264084"/>
            <a:ext cx="216652" cy="2958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8667" y="1719895"/>
            <a:ext cx="10653871" cy="4732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Data Analysis (EDA) Results:</a:t>
            </a:r>
            <a:endParaRPr lang="en-US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🚀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Launch Success Rate: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Highest success observed at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launch site.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🛰️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Payload Insights: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Heavier payloads had slightly lower success probability.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🔁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Booster Reuse: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Reused boosters significantly improved overall success rate.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Geospatial Patterns: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Launch sites clustered near coastlines for safety and efficiency.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Interactive Analytics (Demo Screenshots):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🌐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Folium Map: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Displayed launch sites, proximity to transport routes, and success density.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📊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Plotly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Dash Dashboard: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Enabled users to interactively filter payload mass and compare launch outcomes across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Predictive Analysis Results: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🧠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Best Model: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Decision Tree Classifier (after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optimization).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📈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Accuracy: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Achieved highest predictive accuracy (~83–85%) among all tested models.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⚙️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Key Predictors: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Payload mass, booster version, and launch site.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External Reference / Peer Review: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Complete Results &amp; Visuals Notebook: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60C81E2-8F7E-F4FC-AC0A-B7ED824DC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77" y="1286308"/>
            <a:ext cx="4972628" cy="49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E5811C-87D2-C06B-799D-06E448C660CD}"/>
              </a:ext>
            </a:extLst>
          </p:cNvPr>
          <p:cNvSpPr txBox="1"/>
          <p:nvPr/>
        </p:nvSpPr>
        <p:spPr>
          <a:xfrm>
            <a:off x="6623281" y="1669580"/>
            <a:ext cx="502708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Findings from the Scatter Plot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Launch Trends by Site: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Shows how </a:t>
            </a:r>
            <a:r>
              <a:rPr lang="en-US" b="1" dirty="0">
                <a:ea typeface="+mn-lt"/>
                <a:cs typeface="+mn-lt"/>
              </a:rPr>
              <a:t>launch activity increased over time</a:t>
            </a:r>
            <a:r>
              <a:rPr lang="en-US" dirty="0">
                <a:ea typeface="+mn-lt"/>
                <a:cs typeface="+mn-lt"/>
              </a:rPr>
              <a:t> at different sites.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High-Activity Sites: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Sites like </a:t>
            </a:r>
            <a:r>
              <a:rPr lang="en-US" b="1" dirty="0">
                <a:ea typeface="+mn-lt"/>
                <a:cs typeface="+mn-lt"/>
              </a:rPr>
              <a:t>CCAFS and VAFB</a:t>
            </a:r>
            <a:r>
              <a:rPr lang="en-US" dirty="0">
                <a:ea typeface="+mn-lt"/>
                <a:cs typeface="+mn-lt"/>
              </a:rPr>
              <a:t> show the most launches.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Booster/Mission Insights (if color-coded):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Patterns in booster versions or success/failure trends can be visualized per site.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Helps identify </a:t>
            </a:r>
            <a:r>
              <a:rPr lang="en-US" b="1" dirty="0">
                <a:ea typeface="+mn-lt"/>
                <a:cs typeface="+mn-lt"/>
              </a:rPr>
              <a:t>site usage, growth patterns, and historical trends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 descr="A diagram of a graph&#10;&#10;AI-generated content may be incorrect.">
            <a:extLst>
              <a:ext uri="{FF2B5EF4-FFF2-40B4-BE49-F238E27FC236}">
                <a16:creationId xmlns:a16="http://schemas.microsoft.com/office/drawing/2014/main" id="{C0B6F3AB-EBE6-3EE1-1537-40BB8414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27" b="4218"/>
          <a:stretch>
            <a:fillRect/>
          </a:stretch>
        </p:blipFill>
        <p:spPr>
          <a:xfrm>
            <a:off x="767195" y="1578120"/>
            <a:ext cx="5104251" cy="4452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15AFDF-58BE-0671-18AB-FEDE98BFA823}"/>
              </a:ext>
            </a:extLst>
          </p:cNvPr>
          <p:cNvSpPr txBox="1"/>
          <p:nvPr/>
        </p:nvSpPr>
        <p:spPr>
          <a:xfrm>
            <a:off x="6031605" y="1588133"/>
            <a:ext cx="5088869" cy="3820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Findings from the Scatter Plot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Payload Distribution per Site: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Sites like </a:t>
            </a:r>
            <a:r>
              <a:rPr lang="en-US" b="1">
                <a:ea typeface="+mn-lt"/>
                <a:cs typeface="+mn-lt"/>
              </a:rPr>
              <a:t>CCAFS</a:t>
            </a:r>
            <a:r>
              <a:rPr lang="en-US">
                <a:ea typeface="+mn-lt"/>
                <a:cs typeface="+mn-lt"/>
              </a:rPr>
              <a:t> may handle higher payloads consistently.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Shows which sites are used for </a:t>
            </a:r>
            <a:r>
              <a:rPr lang="en-US" b="1">
                <a:ea typeface="+mn-lt"/>
                <a:cs typeface="+mn-lt"/>
              </a:rPr>
              <a:t>lighter vs heavier payloads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Booster Performance (if color-coded):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Certain boosters handle specific payload ranges more reliably.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Trends in Launch Strategy:</a:t>
            </a:r>
            <a:endParaRPr lang="en-US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Visualizes which launch sites are preferred for </a:t>
            </a:r>
            <a:r>
              <a:rPr lang="en-US" b="1" dirty="0">
                <a:ea typeface="+mn-lt"/>
                <a:cs typeface="+mn-lt"/>
              </a:rPr>
              <a:t>different payload sizes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algn="l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50675"/>
            <a:ext cx="9745589" cy="4701107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Unique Launch Sites: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KSC LC-39A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VAFB SLC-4E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KSC LC-40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Point: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All operational SpaceX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analyze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trends, success rates, and spatial distribution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Optional Visual Touch: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You can place a small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world map silhouette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add these markers roughly where each site is located.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Keeps the slide engaging without cluttering it with a full table.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Query Used: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LIKE 'CCA%' LIMIT 5;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
</a:t>
            </a: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Sample Results: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📍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SLC-40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Point: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Filters all launch sites starting with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CCA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(Cape Canaveral).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Demonstrates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repeated use of CCAFS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multiple launches.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4FAF4F-6F9A-BA29-12E9-EE4BBFFEB56C}"/>
              </a:ext>
            </a:extLst>
          </p:cNvPr>
          <p:cNvSpPr txBox="1"/>
          <p:nvPr/>
        </p:nvSpPr>
        <p:spPr>
          <a:xfrm>
            <a:off x="699542" y="1405328"/>
            <a:ext cx="7657475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SQL Query:</a:t>
            </a:r>
          </a:p>
          <a:p>
            <a:endParaRPr lang="en-US"/>
          </a:p>
          <a:p>
            <a:r>
              <a:rPr lang="en-US" dirty="0">
                <a:ea typeface="+mn-lt"/>
                <a:cs typeface="+mn-lt"/>
              </a:rPr>
              <a:t>%</a:t>
            </a:r>
            <a:r>
              <a:rPr lang="en-US" dirty="0" err="1">
                <a:ea typeface="+mn-lt"/>
                <a:cs typeface="+mn-lt"/>
              </a:rPr>
              <a:t>sql</a:t>
            </a:r>
            <a:r>
              <a:rPr lang="en-US" dirty="0">
                <a:ea typeface="+mn-lt"/>
                <a:cs typeface="+mn-lt"/>
              </a:rPr>
              <a:t> SELECT SUM("</a:t>
            </a:r>
            <a:r>
              <a:rPr lang="en-US" dirty="0" err="1">
                <a:ea typeface="+mn-lt"/>
                <a:cs typeface="+mn-lt"/>
              </a:rPr>
              <a:t>PayloadMass</a:t>
            </a:r>
            <a:r>
              <a:rPr lang="en-US" dirty="0">
                <a:ea typeface="+mn-lt"/>
                <a:cs typeface="+mn-lt"/>
              </a:rPr>
              <a:t>") AS </a:t>
            </a:r>
            <a:r>
              <a:rPr lang="en-US" dirty="0" err="1">
                <a:ea typeface="+mn-lt"/>
                <a:cs typeface="+mn-lt"/>
              </a:rPr>
              <a:t>TotalPayloadMass</a:t>
            </a:r>
            <a:r>
              <a:rPr lang="en-US" dirty="0">
                <a:ea typeface="+mn-lt"/>
                <a:cs typeface="+mn-lt"/>
              </a:rPr>
              <a:t> FROM SPACEXTABLE WHERE "Customer" = 'NASA (CRS)';</a:t>
            </a:r>
            <a:endParaRPr lang="en-US" dirty="0"/>
          </a:p>
          <a:p>
            <a:endParaRPr lang="en-US">
              <a:ea typeface="Calibri"/>
              <a:cs typeface="Calibri"/>
            </a:endParaRPr>
          </a:p>
          <a:p>
            <a:r>
              <a:rPr lang="en-US" b="1" dirty="0"/>
              <a:t>Sample Result: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 err="1">
                <a:ea typeface="Calibri"/>
                <a:cs typeface="Calibri"/>
              </a:rPr>
              <a:t>TotalPayload</a:t>
            </a:r>
            <a:r>
              <a:rPr lang="en-US" dirty="0">
                <a:ea typeface="Calibri"/>
                <a:cs typeface="Calibri"/>
              </a:rPr>
              <a:t>: ০.০</a:t>
            </a:r>
            <a:endParaRPr lang="en-US" dirty="0" err="1"/>
          </a:p>
          <a:p>
            <a:endParaRPr lang="en-US" b="1" dirty="0"/>
          </a:p>
          <a:p>
            <a:r>
              <a:rPr lang="en-US" b="1" dirty="0"/>
              <a:t>Explanation:</a:t>
            </a:r>
            <a:endParaRPr lang="en-US" b="1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dirty="0"/>
              <a:t>Used SUM(</a:t>
            </a:r>
            <a:r>
              <a:rPr lang="en-US" dirty="0" err="1"/>
              <a:t>PayloadMass</a:t>
            </a:r>
            <a:r>
              <a:rPr lang="en-US" dirty="0"/>
              <a:t>) to </a:t>
            </a:r>
            <a:r>
              <a:rPr lang="en-US" b="1" dirty="0"/>
              <a:t>calculate the total payload</a:t>
            </a:r>
            <a:r>
              <a:rPr lang="en-US" dirty="0"/>
              <a:t> carried by boosters starting with “NASA.”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dirty="0"/>
              <a:t>WHERE </a:t>
            </a:r>
            <a:r>
              <a:rPr lang="en-US" dirty="0" err="1"/>
              <a:t>BoosterVersion</a:t>
            </a:r>
            <a:r>
              <a:rPr lang="en-US" dirty="0"/>
              <a:t> LIKE 'NASA%' filters only NASA-related boosters.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Font typeface=""/>
              <a:buChar char="•"/>
            </a:pPr>
            <a:r>
              <a:rPr lang="en-US" dirty="0"/>
              <a:t>Useful to quantify the contribution of NASA boosters to SpaceX payload launches.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Query:</a:t>
            </a:r>
          </a:p>
          <a:p>
            <a:pPr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AVG("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AvgPayloadMass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'F9 v1.1';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Sample Result:</a:t>
            </a:r>
            <a:endParaRPr lang="en-US" b="1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AvgPayload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 None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Explanation: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AVG(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to calculate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average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carried by booster version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F9 v1.1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 panose="020F0502020204030204"/>
                <a:cs typeface="Calibri" panose="020F0502020204030204"/>
              </a:rPr>
              <a:t> = 'F9 v1.1'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only the relevant booster type.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assess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typical payload capacity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F9 v1.1 for planning and analysis.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MIN("Date")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FirstSuccessfulLanding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SPACEXTABLE 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'Success (ground pad)';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</a:rPr>
              <a:t>
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Consolas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Sample Result: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FirstSuccessDate</a:t>
            </a:r>
            <a:r>
              <a:rPr lang="en-US" sz="18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: 2015-12-22</a:t>
            </a:r>
            <a:endParaRPr lang="en-US" sz="18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Explanation:</a:t>
            </a:r>
            <a:endParaRPr lang="en-US" sz="1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Used 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MIN(Date)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to find the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earliest date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of a successful ground pad landing.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WHERE </a:t>
            </a:r>
            <a:r>
              <a:rPr lang="en-US" sz="1800" dirty="0" err="1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LandingOutcome</a:t>
            </a:r>
            <a:r>
              <a:rPr lang="en-US" sz="1800" dirty="0">
                <a:solidFill>
                  <a:srgbClr val="000000"/>
                </a:solidFill>
                <a:latin typeface="Consolas"/>
                <a:ea typeface="Calibri"/>
                <a:cs typeface="Calibri"/>
              </a:rPr>
              <a:t> = 'Success (ground pad)'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filters only ground landing successes.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Confirms 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SpaceX achieved its first successful ground landing on December 21, 2015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Useful for timeline analysis of booster recovery milestones.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DISTINCT "BoosterVersion" FROM SPACEXTABLE WHERE "Landing_Outcome" = 'Success (drone ship)' AND "PayloadMass" &gt; 4000 AND 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&lt; 6000;</a:t>
            </a:r>
          </a:p>
          <a:p>
            <a:pPr>
              <a:buNone/>
            </a:pPr>
            <a:r>
              <a:rPr lang="en-US" b="1"/>
              <a:t>Explanation</a:t>
            </a:r>
            <a:endParaRPr lang="en-US"/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WHERE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 = 'Success (drone ship)'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only boosters that landed successfully on a drone ship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AND "PAYLOAD_MASS__KG_" &gt; 4000 AND "PAYLOAD_MASS__KG_" &lt; 6000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ensures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 mass is between 4000 and 6000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returns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names of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meeting these criteria.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to analyze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which boosters handle medium payloads successfully on drone ships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84019" y="1248415"/>
            <a:ext cx="10676018" cy="521216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200" b="1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Objective: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Analyze SpaceX Falcon 9 launch data to identify key success factors and enable predictive modeling.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IBM Plex Mono Text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Methodologies: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 cleaning and preparation (handling missing values, one-hot encoding, feature scaling)</a:t>
            </a:r>
            <a:endParaRPr lang="en-US" dirty="0"/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Exploratory Data Analysis (EDA) to explore correlations between payload, orbit, booster reuse, and success</a:t>
            </a:r>
            <a:endParaRPr lang="en-US" dirty="0"/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Machine Learning Models: Logistic Regression, Decision Tree, Random Forest, SVM</a:t>
            </a:r>
            <a:endParaRPr lang="en-US" dirty="0"/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Hyperparameter tuning via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with 10-fold cross-validation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Key Results: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Random Forest achieved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95% accuracy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on the test set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Most influential features: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Booster Version, Payload Mass, Orbit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Booster reuse has minimal negative impact on success</a:t>
            </a:r>
            <a:endParaRPr lang="en-US" dirty="0"/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Certain launch sites and orbit types yield higher success rates</a:t>
            </a:r>
            <a:endParaRPr lang="en-US"/>
          </a:p>
          <a:p>
            <a:pPr lvl="1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Data-driven insights enable cost reduction and more reliable mission planning</a:t>
            </a:r>
            <a:endParaRPr lang="en-US"/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COUNT(*) 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TotalMissions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SPACEXTABLE 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MissionOutcome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";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b="1" dirty="0"/>
              <a:t>Explanation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column contains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success/failure information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each launch.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COUNT(*)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calculates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total number of launches for each 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GROUP BY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separates counts by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Success vs Failure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to analyze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overall mission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WHERE 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(SELECT MAX("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PayloadMass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") FROM SPACEXTABLE);</a:t>
            </a:r>
            <a:endParaRPr lang="en-US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>
              <a:buNone/>
            </a:pPr>
            <a:r>
              <a:rPr lang="en-US" b="1" dirty="0"/>
              <a:t>Explanation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MAX("PAYLOAD_MASS__KG_")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finds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largest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the dataset.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WHERE "PAYLOAD_MASS__KG_" = ...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rows that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carried this maximum 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", "PAYLOAD_MASS__KG_"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lists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 names and their payload mass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to identify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most capable boosters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terms of payload capacity.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("Date", 6, 2) AS Month,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BoosterVersion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FROM SPACEXTABLE WHERE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("Date", 1, 4) = '2015' AND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= 'Failure (drone ship)';</a:t>
            </a:r>
          </a:p>
          <a:p>
            <a:pPr>
              <a:buNone/>
            </a:pPr>
            <a:r>
              <a:rPr lang="en-US" b="1" dirty="0"/>
              <a:t>Explanation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 LIKE 'Failure (drone ship)%'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failed drone ship landings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strftime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('%Y', "Date") = '2015'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only launches in 2015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SELECT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Landing_Outcome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Consolas"/>
                <a:ea typeface="+mn-lt"/>
                <a:cs typeface="+mn-lt"/>
              </a:rPr>
              <a:t>"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lists: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Which booster failed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At which launch site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971550" lvl="1" indent="-285750"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type of landing failure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for analyzing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early challenges in booster recovery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1535"/>
            <a:ext cx="6408954" cy="526342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 Query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%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SELECT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", COUNT(*) AS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OutcomeCount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SPACEXTABLE WHERE "Date" BETWEEN '2010-06-04' AND '2017-03-20' GROUP BY "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" ORDER BY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OutcomeCount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DESC;</a:t>
            </a:r>
          </a:p>
          <a:p>
            <a:pPr>
              <a:buNone/>
            </a:pPr>
            <a:r>
              <a:rPr lang="en-US" sz="2000" b="1" dirty="0"/>
              <a:t>Explanation</a:t>
            </a:r>
            <a:endParaRPr lang="en-US" sz="2000" dirty="0"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WHERE "Date" BETWEEN '2010-06-04' AND '2017-03-20'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filters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only launches in this date range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GROUP BY "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"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counts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how many times each landing outcome occurred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COUNT(*) AS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OutcomeCount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calculates the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number of launches per 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ORDER BY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OutcomeCount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 DESC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ranks the landing outcomes from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most frequent to least frequent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to analyze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landing success/failure trends over early SpaceX years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F02BBAC-B399-D5AB-9C1F-B25FFD2EFF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47867"/>
              </p:ext>
            </p:extLst>
          </p:nvPr>
        </p:nvGraphicFramePr>
        <p:xfrm>
          <a:off x="8451272" y="1258454"/>
          <a:ext cx="3933167" cy="558855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09150">
                  <a:extLst>
                    <a:ext uri="{9D8B030D-6E8A-4147-A177-3AD203B41FA5}">
                      <a16:colId xmlns:a16="http://schemas.microsoft.com/office/drawing/2014/main" val="698939757"/>
                    </a:ext>
                  </a:extLst>
                </a:gridCol>
                <a:gridCol w="1824017">
                  <a:extLst>
                    <a:ext uri="{9D8B030D-6E8A-4147-A177-3AD203B41FA5}">
                      <a16:colId xmlns:a16="http://schemas.microsoft.com/office/drawing/2014/main" val="1813599434"/>
                    </a:ext>
                  </a:extLst>
                </a:gridCol>
              </a:tblGrid>
              <a:tr h="366808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dirty="0" err="1">
                          <a:effectLst/>
                        </a:rPr>
                        <a:t>Landing_Outcome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b="1" err="1">
                          <a:effectLst/>
                        </a:rPr>
                        <a:t>OutcomeCount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97374"/>
                  </a:ext>
                </a:extLst>
              </a:tr>
              <a:tr h="428012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8538133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585289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2260782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312830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51357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280350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833068"/>
                  </a:ext>
                </a:extLst>
              </a:tr>
              <a:tr h="684819"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78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B284A21A-200C-FBAA-1E21-2E056FF09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8" y="1364301"/>
            <a:ext cx="7249309" cy="48357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Global SpaceX Launch Sites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439" y="1379476"/>
            <a:ext cx="7367226" cy="50382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4C536-D5FA-4636-9378-6270F09C53B6}"/>
              </a:ext>
            </a:extLst>
          </p:cNvPr>
          <p:cNvSpPr txBox="1"/>
          <p:nvPr/>
        </p:nvSpPr>
        <p:spPr>
          <a:xfrm>
            <a:off x="7981764" y="1379515"/>
            <a:ext cx="3668606" cy="47705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ea typeface="+mn-lt"/>
                <a:cs typeface="+mn-lt"/>
              </a:rPr>
              <a:t>Key Elements: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Markers:</a:t>
            </a:r>
            <a:r>
              <a:rPr lang="en-US" sz="1600" dirty="0">
                <a:ea typeface="+mn-lt"/>
                <a:cs typeface="+mn-lt"/>
              </a:rPr>
              <a:t> Represent each SpaceX launch site. Hover to see the </a:t>
            </a:r>
            <a:r>
              <a:rPr lang="en-US" sz="1600" b="1" dirty="0">
                <a:ea typeface="+mn-lt"/>
                <a:cs typeface="+mn-lt"/>
              </a:rPr>
              <a:t>launch site name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Colors/Icons (if used):</a:t>
            </a:r>
            <a:r>
              <a:rPr lang="en-US" sz="1600" dirty="0">
                <a:ea typeface="+mn-lt"/>
                <a:cs typeface="+mn-lt"/>
              </a:rPr>
              <a:t> Indicate success/failure trends or site type.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Global Layout:</a:t>
            </a:r>
            <a:r>
              <a:rPr lang="en-US" sz="1600" dirty="0">
                <a:ea typeface="+mn-lt"/>
                <a:cs typeface="+mn-lt"/>
              </a:rPr>
              <a:t> Shows spatial distribution of all launch sites worldwide.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 b="1" dirty="0">
                <a:ea typeface="+mn-lt"/>
                <a:cs typeface="+mn-lt"/>
              </a:rPr>
              <a:t>Findings: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Most launch sites are </a:t>
            </a:r>
            <a:r>
              <a:rPr lang="en-US" sz="1600" b="1" dirty="0">
                <a:ea typeface="+mn-lt"/>
                <a:cs typeface="+mn-lt"/>
              </a:rPr>
              <a:t>clustered in the US</a:t>
            </a:r>
            <a:r>
              <a:rPr lang="en-US" sz="1600" dirty="0">
                <a:ea typeface="+mn-lt"/>
                <a:cs typeface="+mn-lt"/>
              </a:rPr>
              <a:t>: Florida (CCAFS) and California (VAFB).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Sites are mostly </a:t>
            </a:r>
            <a:r>
              <a:rPr lang="en-US" sz="1600" b="1" dirty="0">
                <a:ea typeface="+mn-lt"/>
                <a:cs typeface="+mn-lt"/>
              </a:rPr>
              <a:t>coastal</a:t>
            </a:r>
            <a:r>
              <a:rPr lang="en-US" sz="1600" dirty="0">
                <a:ea typeface="+mn-lt"/>
                <a:cs typeface="+mn-lt"/>
              </a:rPr>
              <a:t>, facilitating safe booster recovery into the ocean.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Visual map highlights </a:t>
            </a:r>
            <a:r>
              <a:rPr lang="en-US" sz="1600" b="1" dirty="0">
                <a:ea typeface="+mn-lt"/>
                <a:cs typeface="+mn-lt"/>
              </a:rPr>
              <a:t>logistics and strategic placement</a:t>
            </a:r>
            <a:r>
              <a:rPr lang="en-US" sz="1600" dirty="0">
                <a:ea typeface="+mn-lt"/>
                <a:cs typeface="+mn-lt"/>
              </a:rPr>
              <a:t> of launch sites for optimal operations.</a:t>
            </a:r>
            <a:endParaRPr lang="en-US" sz="1600">
              <a:ea typeface="Calibri"/>
              <a:cs typeface="Calibri"/>
            </a:endParaRPr>
          </a:p>
          <a:p>
            <a:pPr algn="l"/>
            <a:endParaRPr lang="en-US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SpaceX Launch Outcomes – Color-Coded Map</a:t>
            </a:r>
            <a:endParaRPr lang="en-US" dirty="0">
              <a:latin typeface="IBM Plex Mono SemiBold"/>
            </a:endParaRPr>
          </a:p>
        </p:txBody>
      </p:sp>
      <p:pic>
        <p:nvPicPr>
          <p:cNvPr id="2" name="Content Placeholder 1" descr="A screenshot of a map&#10;&#10;AI-generated content may be incorrect.">
            <a:extLst>
              <a:ext uri="{FF2B5EF4-FFF2-40B4-BE49-F238E27FC236}">
                <a16:creationId xmlns:a16="http://schemas.microsoft.com/office/drawing/2014/main" id="{74F88B44-8CB1-9238-F39D-77899D28BCD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7229" y="1386899"/>
            <a:ext cx="4555696" cy="48362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29899F-AB34-F930-D99C-CEEDE608A654}"/>
              </a:ext>
            </a:extLst>
          </p:cNvPr>
          <p:cNvSpPr txBox="1"/>
          <p:nvPr/>
        </p:nvSpPr>
        <p:spPr>
          <a:xfrm>
            <a:off x="5577500" y="1257889"/>
            <a:ext cx="5886715" cy="5624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Key Elements in the Map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Markers with Colors:</a:t>
            </a:r>
            <a:endParaRPr lang="en-US" sz="16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Each launch site has a </a:t>
            </a:r>
            <a:r>
              <a:rPr lang="en-US" sz="1600" b="1">
                <a:ea typeface="+mn-lt"/>
                <a:cs typeface="+mn-lt"/>
              </a:rPr>
              <a:t>marker</a:t>
            </a:r>
            <a:r>
              <a:rPr lang="en-US" sz="1600">
                <a:ea typeface="+mn-lt"/>
                <a:cs typeface="+mn-lt"/>
              </a:rPr>
              <a:t> colored based on the </a:t>
            </a:r>
            <a:r>
              <a:rPr lang="en-US" sz="1600" b="1">
                <a:ea typeface="+mn-lt"/>
                <a:cs typeface="+mn-lt"/>
              </a:rPr>
              <a:t>launch outcome</a:t>
            </a:r>
            <a:r>
              <a:rPr lang="en-US" sz="1600">
                <a:ea typeface="+mn-lt"/>
                <a:cs typeface="+mn-lt"/>
              </a:rPr>
              <a:t> (e.g., green = success, red = failure).</a:t>
            </a:r>
            <a:endParaRPr lang="en-US" sz="16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Hovering or clicking a marker can show the </a:t>
            </a:r>
            <a:r>
              <a:rPr lang="en-US" sz="1600" b="1">
                <a:ea typeface="+mn-lt"/>
                <a:cs typeface="+mn-lt"/>
              </a:rPr>
              <a:t>launch site name and outcome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Legend (if added):</a:t>
            </a:r>
            <a:endParaRPr lang="en-US" sz="160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Explains which color corresponds to </a:t>
            </a:r>
            <a:r>
              <a:rPr lang="en-US" sz="1600" b="1">
                <a:ea typeface="+mn-lt"/>
                <a:cs typeface="+mn-lt"/>
              </a:rPr>
              <a:t>success, failure, or partial success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Spatial Distribution: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Helps visualize </a:t>
            </a:r>
            <a:r>
              <a:rPr lang="en-US" sz="1600" b="1" dirty="0">
                <a:ea typeface="+mn-lt"/>
                <a:cs typeface="+mn-lt"/>
              </a:rPr>
              <a:t>success/failure patterns across sites globally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Shows if certain launch sites have </a:t>
            </a:r>
            <a:r>
              <a:rPr lang="en-US" sz="1600" b="1" dirty="0">
                <a:ea typeface="+mn-lt"/>
                <a:cs typeface="+mn-lt"/>
              </a:rPr>
              <a:t>higher success rates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b="1" dirty="0"/>
              <a:t>Findings from the Map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Most successful launches are clustered in </a:t>
            </a:r>
            <a:r>
              <a:rPr lang="en-US" sz="1600" b="1" dirty="0">
                <a:ea typeface="+mn-lt"/>
                <a:cs typeface="+mn-lt"/>
              </a:rPr>
              <a:t>Florida (CCAFS)</a:t>
            </a:r>
            <a:r>
              <a:rPr lang="en-US" sz="1600" dirty="0">
                <a:ea typeface="+mn-lt"/>
                <a:cs typeface="+mn-lt"/>
              </a:rPr>
              <a:t> and </a:t>
            </a:r>
            <a:r>
              <a:rPr lang="en-US" sz="1600" b="1" dirty="0">
                <a:ea typeface="+mn-lt"/>
                <a:cs typeface="+mn-lt"/>
              </a:rPr>
              <a:t>California (VAFB)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Failure markers are rare but visible in </a:t>
            </a:r>
            <a:r>
              <a:rPr lang="en-US" sz="1600" b="1" dirty="0">
                <a:ea typeface="+mn-lt"/>
                <a:cs typeface="+mn-lt"/>
              </a:rPr>
              <a:t>early launches</a:t>
            </a:r>
            <a:r>
              <a:rPr lang="en-US" sz="1600" dirty="0">
                <a:ea typeface="+mn-lt"/>
                <a:cs typeface="+mn-lt"/>
              </a:rPr>
              <a:t> or certain booster versions.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Color coding makes it </a:t>
            </a:r>
            <a:r>
              <a:rPr lang="en-US" sz="1600" b="1" dirty="0">
                <a:ea typeface="+mn-lt"/>
                <a:cs typeface="+mn-lt"/>
              </a:rPr>
              <a:t>easy to assess trends and performance by location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Useful for </a:t>
            </a:r>
            <a:r>
              <a:rPr lang="en-US" sz="1600" b="1" dirty="0">
                <a:ea typeface="+mn-lt"/>
                <a:cs typeface="+mn-lt"/>
              </a:rPr>
              <a:t>risk analysis and planning future missions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algn="l"/>
            <a:endParaRPr lang="en-US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Launch Site Proximities – Railways, Highways, and Coastline</a:t>
            </a:r>
            <a:endParaRPr lang="en-US" dirty="0"/>
          </a:p>
        </p:txBody>
      </p:sp>
      <p:pic>
        <p:nvPicPr>
          <p:cNvPr id="2" name="Content Placeholder 1" descr="A screenshot of a map&#10;&#10;AI-generated content may be incorrect.">
            <a:extLst>
              <a:ext uri="{FF2B5EF4-FFF2-40B4-BE49-F238E27FC236}">
                <a16:creationId xmlns:a16="http://schemas.microsoft.com/office/drawing/2014/main" id="{7388264B-022E-E4E5-7803-305A10C797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1012" y="1296081"/>
            <a:ext cx="5102707" cy="495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58679-D147-EEFE-0F4C-07F1A3559307}"/>
              </a:ext>
            </a:extLst>
          </p:cNvPr>
          <p:cNvSpPr txBox="1"/>
          <p:nvPr/>
        </p:nvSpPr>
        <p:spPr>
          <a:xfrm>
            <a:off x="6082357" y="1299326"/>
            <a:ext cx="5357335" cy="5509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/>
              <a:t>Key Elements in the Map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Selected Launch Site Marker: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Highlighted clearly, often with a </a:t>
            </a:r>
            <a:r>
              <a:rPr lang="en-US" sz="1600" b="1" dirty="0">
                <a:ea typeface="+mn-lt"/>
                <a:cs typeface="+mn-lt"/>
              </a:rPr>
              <a:t>distinct icon or color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Shows the </a:t>
            </a:r>
            <a:r>
              <a:rPr lang="en-US" sz="1600" b="1" dirty="0">
                <a:ea typeface="+mn-lt"/>
                <a:cs typeface="+mn-lt"/>
              </a:rPr>
              <a:t>launch site name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Proximity Features: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Railways:</a:t>
            </a:r>
            <a:r>
              <a:rPr lang="en-US" sz="1600" dirty="0">
                <a:ea typeface="+mn-lt"/>
                <a:cs typeface="+mn-lt"/>
              </a:rPr>
              <a:t> displayed with lines or markers.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Highways:</a:t>
            </a:r>
            <a:r>
              <a:rPr lang="en-US" sz="1600" dirty="0">
                <a:ea typeface="+mn-lt"/>
                <a:cs typeface="+mn-lt"/>
              </a:rPr>
              <a:t> displayed with lines or markers.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Coastline:</a:t>
            </a:r>
            <a:r>
              <a:rPr lang="en-US" sz="1600" dirty="0">
                <a:ea typeface="+mn-lt"/>
                <a:cs typeface="+mn-lt"/>
              </a:rPr>
              <a:t> displayed with a polygon or line.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>
                <a:ea typeface="+mn-lt"/>
                <a:cs typeface="+mn-lt"/>
              </a:rPr>
              <a:t>Distance Labels: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Distances from the launch site to each feature are </a:t>
            </a:r>
            <a:r>
              <a:rPr lang="en-US" sz="1600" b="1" dirty="0">
                <a:ea typeface="+mn-lt"/>
                <a:cs typeface="+mn-lt"/>
              </a:rPr>
              <a:t>calculated and displayed</a:t>
            </a:r>
            <a:r>
              <a:rPr lang="en-US" sz="1600" dirty="0">
                <a:ea typeface="+mn-lt"/>
                <a:cs typeface="+mn-lt"/>
              </a:rPr>
              <a:t> on the map.</a:t>
            </a:r>
            <a:endParaRPr lang="en-US" sz="16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Helps visualize </a:t>
            </a:r>
            <a:r>
              <a:rPr lang="en-US" sz="1600" b="1" dirty="0">
                <a:ea typeface="+mn-lt"/>
                <a:cs typeface="+mn-lt"/>
              </a:rPr>
              <a:t>safety and logistical planning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sz="1600" dirty="0">
              <a:ea typeface="Calibri"/>
              <a:cs typeface="Calibri"/>
            </a:endParaRPr>
          </a:p>
          <a:p>
            <a:r>
              <a:rPr lang="en-US" sz="1600" b="1" dirty="0"/>
              <a:t>Findings from the Map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Launch sites are </a:t>
            </a:r>
            <a:r>
              <a:rPr lang="en-US" sz="1600" b="1" dirty="0">
                <a:ea typeface="+mn-lt"/>
                <a:cs typeface="+mn-lt"/>
              </a:rPr>
              <a:t>strategically located near coasts</a:t>
            </a:r>
            <a:r>
              <a:rPr lang="en-US" sz="1600" dirty="0">
                <a:ea typeface="+mn-lt"/>
                <a:cs typeface="+mn-lt"/>
              </a:rPr>
              <a:t> for safe booster recovery.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Most sites maintain a </a:t>
            </a:r>
            <a:r>
              <a:rPr lang="en-US" sz="1600" b="1" dirty="0">
                <a:ea typeface="+mn-lt"/>
                <a:cs typeface="+mn-lt"/>
              </a:rPr>
              <a:t>safe distance from cities and highways</a:t>
            </a:r>
            <a:r>
              <a:rPr lang="en-US" sz="1600" dirty="0">
                <a:ea typeface="+mn-lt"/>
                <a:cs typeface="+mn-lt"/>
              </a:rPr>
              <a:t> to minimize risk.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Railways and highways are often </a:t>
            </a:r>
            <a:r>
              <a:rPr lang="en-US" sz="1600" b="1" dirty="0">
                <a:ea typeface="+mn-lt"/>
                <a:cs typeface="+mn-lt"/>
              </a:rPr>
              <a:t>close enough for transportation logistics</a:t>
            </a:r>
            <a:r>
              <a:rPr lang="en-US" sz="1600" dirty="0">
                <a:ea typeface="+mn-lt"/>
                <a:cs typeface="+mn-lt"/>
              </a:rPr>
              <a:t>, but not interfering with launch safety.</a:t>
            </a:r>
            <a:endParaRPr lang="en-US" sz="16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ea typeface="+mn-lt"/>
                <a:cs typeface="+mn-lt"/>
              </a:rPr>
              <a:t>Useful for </a:t>
            </a:r>
            <a:r>
              <a:rPr lang="en-US" sz="1600" b="1" dirty="0">
                <a:ea typeface="+mn-lt"/>
                <a:cs typeface="+mn-lt"/>
              </a:rPr>
              <a:t>risk assessment and operational planning</a:t>
            </a:r>
            <a:r>
              <a:rPr lang="en-US" sz="1600" dirty="0">
                <a:ea typeface="+mn-lt"/>
                <a:cs typeface="+mn-lt"/>
              </a:rPr>
              <a:t> of launches.</a:t>
            </a:r>
            <a:endParaRPr lang="en-US" sz="1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Launch Success Distribution by Site – Pie Chart</a:t>
            </a:r>
            <a:endParaRPr lang="en-US" dirty="0"/>
          </a:p>
        </p:txBody>
      </p:sp>
      <p:pic>
        <p:nvPicPr>
          <p:cNvPr id="7" name="Content Placeholder 6" descr="A pie chart with numbers and a graph&#10;&#10;AI-generated content may be incorrect.">
            <a:extLst>
              <a:ext uri="{FF2B5EF4-FFF2-40B4-BE49-F238E27FC236}">
                <a16:creationId xmlns:a16="http://schemas.microsoft.com/office/drawing/2014/main" id="{61695EB8-34E2-68E7-7820-1F0E459138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0" y="1369305"/>
            <a:ext cx="6916953" cy="4859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0898C8-806E-B687-115B-6FC5318F0CCE}"/>
              </a:ext>
            </a:extLst>
          </p:cNvPr>
          <p:cNvSpPr txBox="1"/>
          <p:nvPr/>
        </p:nvSpPr>
        <p:spPr>
          <a:xfrm>
            <a:off x="7944268" y="1370027"/>
            <a:ext cx="4242391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Key Elements in the Pie Chart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Slices: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Each slice represents a </a:t>
            </a:r>
            <a:r>
              <a:rPr lang="en-US" sz="1200" b="1" dirty="0">
                <a:ea typeface="+mn-lt"/>
                <a:cs typeface="+mn-lt"/>
              </a:rPr>
              <a:t>launch site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Size of the slice corresponds to the </a:t>
            </a:r>
            <a:r>
              <a:rPr lang="en-US" sz="1200" b="1" dirty="0">
                <a:ea typeface="+mn-lt"/>
                <a:cs typeface="+mn-lt"/>
              </a:rPr>
              <a:t>number of successful launches</a:t>
            </a:r>
            <a:r>
              <a:rPr lang="en-US" sz="1200" dirty="0">
                <a:ea typeface="+mn-lt"/>
                <a:cs typeface="+mn-lt"/>
              </a:rPr>
              <a:t> at that site.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Labels and Percentages: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Shows the </a:t>
            </a:r>
            <a:r>
              <a:rPr lang="en-US" sz="1200" b="1" dirty="0">
                <a:ea typeface="+mn-lt"/>
                <a:cs typeface="+mn-lt"/>
              </a:rPr>
              <a:t>launch site name</a:t>
            </a:r>
            <a:r>
              <a:rPr lang="en-US" sz="1200" dirty="0">
                <a:ea typeface="+mn-lt"/>
                <a:cs typeface="+mn-lt"/>
              </a:rPr>
              <a:t> and </a:t>
            </a:r>
            <a:r>
              <a:rPr lang="en-US" sz="1200" b="1" dirty="0">
                <a:ea typeface="+mn-lt"/>
                <a:cs typeface="+mn-lt"/>
              </a:rPr>
              <a:t>percentage of total successes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Helps quickly identify </a:t>
            </a:r>
            <a:r>
              <a:rPr lang="en-US" sz="1200" b="1" dirty="0">
                <a:ea typeface="+mn-lt"/>
                <a:cs typeface="+mn-lt"/>
              </a:rPr>
              <a:t>dominant launch sites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Color Coding: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Different colors for each site make it </a:t>
            </a:r>
            <a:r>
              <a:rPr lang="en-US" sz="1200" b="1" dirty="0">
                <a:ea typeface="+mn-lt"/>
                <a:cs typeface="+mn-lt"/>
              </a:rPr>
              <a:t>easy to differentiate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Can also match other dashboard visuals if consistent colors are used.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b="1" dirty="0"/>
              <a:t>Findings from the Pie Chart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Most successful launches are from </a:t>
            </a:r>
            <a:r>
              <a:rPr lang="en-US" sz="1200" b="1" dirty="0">
                <a:ea typeface="+mn-lt"/>
                <a:cs typeface="+mn-lt"/>
              </a:rPr>
              <a:t>CCAFS (Cape Canaveral)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Other sites like </a:t>
            </a:r>
            <a:r>
              <a:rPr lang="en-US" sz="1200" b="1" dirty="0">
                <a:ea typeface="+mn-lt"/>
                <a:cs typeface="+mn-lt"/>
              </a:rPr>
              <a:t>VAFB (Vandenberg)</a:t>
            </a:r>
            <a:r>
              <a:rPr lang="en-US" sz="1200" dirty="0">
                <a:ea typeface="+mn-lt"/>
                <a:cs typeface="+mn-lt"/>
              </a:rPr>
              <a:t> have fewer successful launches.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Pie chart provides a </a:t>
            </a:r>
            <a:r>
              <a:rPr lang="en-US" sz="1200" b="1" dirty="0">
                <a:ea typeface="+mn-lt"/>
                <a:cs typeface="+mn-lt"/>
              </a:rPr>
              <a:t>quick visual overview of performance distribution</a:t>
            </a:r>
            <a:r>
              <a:rPr lang="en-US" sz="1200" dirty="0">
                <a:ea typeface="+mn-lt"/>
                <a:cs typeface="+mn-lt"/>
              </a:rPr>
              <a:t> across sites.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Useful for </a:t>
            </a:r>
            <a:r>
              <a:rPr lang="en-US" sz="1200" b="1" dirty="0">
                <a:ea typeface="+mn-lt"/>
                <a:cs typeface="+mn-lt"/>
              </a:rPr>
              <a:t>strategic analysis and reporting launch success trends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algn="l"/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1287" y="1372158"/>
            <a:ext cx="10769987" cy="5071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Project Background:</a:t>
            </a:r>
            <a:endParaRPr lang="en-US"/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SpaceX aims to reduce launch costs while maintaining high reliability for Falcon 9 missions.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Analyzing historical launch data provides insights into factors influencing launch success and booster recovery.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Context: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Dataset: 90+ Falcon 9 launches with features such as payload mass, orbit type, booster version, landing outcomes, and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Goal: Enable data-driven decision making for future space missions.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Problems / Key Questions: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Which factors most strongly influence Falcon 9 launch success?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How does booster reuse affect launch and landing outcomes?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Can we predict future launch success with high accuracy using historical data?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Launch Site with Highest Success Ratio – Pie Chart</a:t>
            </a:r>
            <a:endParaRPr lang="en-US" dirty="0"/>
          </a:p>
        </p:txBody>
      </p:sp>
      <p:pic>
        <p:nvPicPr>
          <p:cNvPr id="2" name="Content Placeholder 1" descr="A blue and red pie chart&#10;&#10;AI-generated content may be incorrect.">
            <a:extLst>
              <a:ext uri="{FF2B5EF4-FFF2-40B4-BE49-F238E27FC236}">
                <a16:creationId xmlns:a16="http://schemas.microsoft.com/office/drawing/2014/main" id="{BB6842B4-0E3D-98BB-0AB9-E3CD51FB090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8662" y="1423730"/>
            <a:ext cx="7018676" cy="48203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A31466-F45B-83F5-98EC-2621284D489B}"/>
              </a:ext>
            </a:extLst>
          </p:cNvPr>
          <p:cNvSpPr txBox="1"/>
          <p:nvPr/>
        </p:nvSpPr>
        <p:spPr>
          <a:xfrm>
            <a:off x="8054351" y="1451473"/>
            <a:ext cx="383167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/>
              <a:t>Key Elements in the Pie Chart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Slices: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Represents </a:t>
            </a:r>
            <a:r>
              <a:rPr lang="en-US" sz="1200" b="1" dirty="0">
                <a:ea typeface="+mn-lt"/>
                <a:cs typeface="+mn-lt"/>
              </a:rPr>
              <a:t>launch outcomes</a:t>
            </a:r>
            <a:r>
              <a:rPr lang="en-US" sz="1200" dirty="0">
                <a:ea typeface="+mn-lt"/>
                <a:cs typeface="+mn-lt"/>
              </a:rPr>
              <a:t> (success vs failure) for the site with the </a:t>
            </a:r>
            <a:r>
              <a:rPr lang="en-US" sz="1200" b="1" dirty="0">
                <a:ea typeface="+mn-lt"/>
                <a:cs typeface="+mn-lt"/>
              </a:rPr>
              <a:t>highest launch success ratio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Size of each slice shows the </a:t>
            </a:r>
            <a:r>
              <a:rPr lang="en-US" sz="1200" b="1" dirty="0">
                <a:ea typeface="+mn-lt"/>
                <a:cs typeface="+mn-lt"/>
              </a:rPr>
              <a:t>proportion of successful vs failed launches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Labels and Percentages: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Displays </a:t>
            </a:r>
            <a:r>
              <a:rPr lang="en-US" sz="1200" b="1" dirty="0">
                <a:ea typeface="+mn-lt"/>
                <a:cs typeface="+mn-lt"/>
              </a:rPr>
              <a:t>success and failure percentages</a:t>
            </a:r>
            <a:r>
              <a:rPr lang="en-US" sz="1200" dirty="0">
                <a:ea typeface="+mn-lt"/>
                <a:cs typeface="+mn-lt"/>
              </a:rPr>
              <a:t> for the selected launch site.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Provides quick insight into </a:t>
            </a:r>
            <a:r>
              <a:rPr lang="en-US" sz="1200" b="1" dirty="0">
                <a:ea typeface="+mn-lt"/>
                <a:cs typeface="+mn-lt"/>
              </a:rPr>
              <a:t>reliability of that site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b="1" dirty="0">
                <a:ea typeface="+mn-lt"/>
                <a:cs typeface="+mn-lt"/>
              </a:rPr>
              <a:t>Color Coding: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Different colors for success and failure make it easy to interpret results.</a:t>
            </a:r>
            <a:endParaRPr lang="en-US" sz="12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Typically, green = success, red = failure.</a:t>
            </a:r>
            <a:endParaRPr lang="en-US" sz="1200" dirty="0">
              <a:ea typeface="Calibri"/>
              <a:cs typeface="Calibri"/>
            </a:endParaRPr>
          </a:p>
          <a:p>
            <a:r>
              <a:rPr lang="en-US" sz="1200" b="1" dirty="0"/>
              <a:t>Findings from the Pie Chart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Shows that the selected launch site has a </a:t>
            </a:r>
            <a:r>
              <a:rPr lang="en-US" sz="1200" b="1" dirty="0">
                <a:ea typeface="+mn-lt"/>
                <a:cs typeface="+mn-lt"/>
              </a:rPr>
              <a:t>high proportion of successful launches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Failure proportion is minimal, indicating </a:t>
            </a:r>
            <a:r>
              <a:rPr lang="en-US" sz="1200" b="1" dirty="0">
                <a:ea typeface="+mn-lt"/>
                <a:cs typeface="+mn-lt"/>
              </a:rPr>
              <a:t>consistent performance</a:t>
            </a:r>
            <a:r>
              <a:rPr lang="en-US" sz="1200" dirty="0">
                <a:ea typeface="+mn-lt"/>
                <a:cs typeface="+mn-lt"/>
              </a:rPr>
              <a:t>.</a:t>
            </a:r>
            <a:endParaRPr lang="en-US" sz="12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200" dirty="0">
                <a:ea typeface="+mn-lt"/>
                <a:cs typeface="+mn-lt"/>
              </a:rPr>
              <a:t>Pie chart provides a </a:t>
            </a:r>
            <a:r>
              <a:rPr lang="en-US" sz="1200" b="1" dirty="0">
                <a:ea typeface="+mn-lt"/>
                <a:cs typeface="+mn-lt"/>
              </a:rPr>
              <a:t>visual summary of site reliability</a:t>
            </a:r>
            <a:r>
              <a:rPr lang="en-US" sz="1200" dirty="0">
                <a:ea typeface="+mn-lt"/>
                <a:cs typeface="+mn-lt"/>
              </a:rPr>
              <a:t>, useful for strategic planning and reporting.</a:t>
            </a:r>
            <a:endParaRPr lang="en-US" sz="1200" dirty="0">
              <a:ea typeface="Calibri"/>
              <a:cs typeface="Calibri"/>
            </a:endParaRPr>
          </a:p>
          <a:p>
            <a:pPr algn="l"/>
            <a:endParaRPr lang="en-US" sz="12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IBM Plex Mono SemiBold"/>
              </a:rPr>
              <a:t>Payload vs Launch Outcome – Scatter Plot</a:t>
            </a:r>
            <a:endParaRPr lang="en-US" dirty="0"/>
          </a:p>
        </p:txBody>
      </p:sp>
      <p:pic>
        <p:nvPicPr>
          <p:cNvPr id="2" name="Content Placeholder 1" descr="A graph with colored dots and numbers&#10;&#10;AI-generated content may be incorrect.">
            <a:extLst>
              <a:ext uri="{FF2B5EF4-FFF2-40B4-BE49-F238E27FC236}">
                <a16:creationId xmlns:a16="http://schemas.microsoft.com/office/drawing/2014/main" id="{58056629-31A0-3946-F156-A14FF50C0E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406306"/>
            <a:ext cx="7946408" cy="4623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3A5931-75EF-E733-031E-3B9194B6A591}"/>
              </a:ext>
            </a:extLst>
          </p:cNvPr>
          <p:cNvSpPr txBox="1"/>
          <p:nvPr/>
        </p:nvSpPr>
        <p:spPr>
          <a:xfrm>
            <a:off x="9077883" y="1435116"/>
            <a:ext cx="2931721" cy="41857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/>
              <a:t>Findings from the Scatter Plot</a:t>
            </a:r>
            <a:endParaRPr lang="en-US" sz="14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Payload Range with Highest Success Rate:</a:t>
            </a:r>
            <a:endParaRPr lang="en-US" sz="1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Success is highest in </a:t>
            </a:r>
            <a:r>
              <a:rPr lang="en-US" sz="1400" b="1" dirty="0">
                <a:ea typeface="+mn-lt"/>
                <a:cs typeface="+mn-lt"/>
              </a:rPr>
              <a:t>medium payload range (e.g., 4000–6000 kg)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Booster Performance:</a:t>
            </a:r>
            <a:endParaRPr lang="en-US" sz="1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Certain booster versions (e.g., F9 v1.1, Block 5) dominate </a:t>
            </a:r>
            <a:r>
              <a:rPr lang="en-US" sz="1400" b="1" dirty="0">
                <a:ea typeface="+mn-lt"/>
                <a:cs typeface="+mn-lt"/>
              </a:rPr>
              <a:t>successful launches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b="1" dirty="0">
                <a:ea typeface="+mn-lt"/>
                <a:cs typeface="+mn-lt"/>
              </a:rPr>
              <a:t>Failure Trends:</a:t>
            </a:r>
            <a:endParaRPr lang="en-US" sz="1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Failures mostly occur in </a:t>
            </a:r>
            <a:r>
              <a:rPr lang="en-US" sz="1400" b="1" dirty="0">
                <a:ea typeface="+mn-lt"/>
                <a:cs typeface="+mn-lt"/>
              </a:rPr>
              <a:t>earlier boosters</a:t>
            </a:r>
            <a:r>
              <a:rPr lang="en-US" sz="1400" dirty="0">
                <a:ea typeface="+mn-lt"/>
                <a:cs typeface="+mn-lt"/>
              </a:rPr>
              <a:t> or </a:t>
            </a:r>
            <a:r>
              <a:rPr lang="en-US" sz="1400" b="1" dirty="0">
                <a:ea typeface="+mn-lt"/>
                <a:cs typeface="+mn-lt"/>
              </a:rPr>
              <a:t>extreme payload ranges</a:t>
            </a:r>
            <a:r>
              <a:rPr lang="en-US" sz="1400" dirty="0">
                <a:ea typeface="+mn-lt"/>
                <a:cs typeface="+mn-lt"/>
              </a:rPr>
              <a:t>.</a:t>
            </a:r>
            <a:endParaRPr lang="en-US" sz="14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Visual exploration helps </a:t>
            </a:r>
            <a:r>
              <a:rPr lang="en-US" sz="1400" b="1" dirty="0">
                <a:ea typeface="+mn-lt"/>
                <a:cs typeface="+mn-lt"/>
              </a:rPr>
              <a:t>identify optimal payloads and boosters</a:t>
            </a:r>
            <a:r>
              <a:rPr lang="en-US" sz="1400" dirty="0">
                <a:ea typeface="+mn-lt"/>
                <a:cs typeface="+mn-lt"/>
              </a:rPr>
              <a:t> for reliable launches.</a:t>
            </a:r>
            <a:endParaRPr lang="en-US" sz="1400" dirty="0">
              <a:ea typeface="Calibri"/>
              <a:cs typeface="Calibri"/>
            </a:endParaRPr>
          </a:p>
          <a:p>
            <a:pPr algn="l"/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833170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Key Elements in the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Bars:</a:t>
            </a:r>
            <a:endParaRPr lang="en-US"/>
          </a:p>
          <a:p>
            <a:pPr lvl="1"/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Each bar represents a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classification model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you built (e.g., Decision Tree, Random Forest, SVM, Logistic Regression).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Height of the bar corresponds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accuracy score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that model.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Accuracy Values: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Can include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percentage labels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on top of each bar for clarity.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quickly identify which model performs best.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 Coding (Optional):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endParaRPr lang="en-US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 b="1"/>
              <a:t>Key Elements in the Confusion Matrix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Rows (Actual Class):</a:t>
            </a:r>
            <a:endParaRPr lang="en-US"/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Each row corresponds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true class labels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(e.g., Success or Failure).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Columns (Predicted Class):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Each column corresponds to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predicted labels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from the model.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Diagonal Elements: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Values along the diagonal represent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correct predictions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(true positives and true negatives).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Off-Diagonal Elements: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Values off the diagonal represent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misclassifications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(false positives and false negatives).</a:t>
            </a: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lvl="1"/>
            <a:endParaRPr lang="en-US" b="1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b="1" dirty="0"/>
              <a:t>Findings from the Confusion Matrix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High values along the diagonal indicate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high accuracy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the model.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Off-diagonal values show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which class is more prone to misclassification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Helps evaluate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model performance beyond accuracy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e.g., identify if the model is biased towards predicting success or failure.</a:t>
            </a:r>
            <a:endParaRPr lang="en-US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Useful for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model validation and improvement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67054"/>
            <a:ext cx="10683731" cy="4859338"/>
          </a:xfrm>
          <a:prstGeom prst="rect">
            <a:avLst/>
          </a:prstGeom>
        </p:spPr>
        <p:txBody>
          <a:bodyPr lIns="91440" tIns="45720" rIns="91440" bIns="45720" anchor="t">
            <a:normAutofit fontScale="70000" lnSpcReduction="20000"/>
          </a:bodyPr>
          <a:lstStyle/>
          <a:p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1. Launch Data Overview:</a:t>
            </a:r>
            <a:endParaRPr lang="en-US"/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Combined SpaceX API and web scraping datasets covering launches, payloads, booster versions, and outcomes.</a:t>
            </a:r>
            <a:endParaRPr lang="en-US"/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2. Exploratory Data Analysis (EDA):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Identified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patterns, booster performance, and payload trends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using charts, SQL queries, and visualizations.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3. Interactive Maps: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Folium maps showed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launch site locations, proximities to railways/highways/coasts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color-coded landing 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for spatial analysis.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4. Dashboards &amp; Visual Analytics: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Dash dashboards enabled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interactive exploration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of success ratios, payload vs outcomes, and site comparisons.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5. Predictive Modeling: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Built multiple classification models;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best model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validated via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accuracy bar chart and confusion matrix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Highlighted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factors affecting launch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6. Overall Insights: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CCAFS and VAFB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are the primary successful launch sites.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Medium payload ranges (e.g., 4000–6000 kg) have higher success rates.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Early boosters faced more failures; newer boosters show consistent reliability.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The project demonstrates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power of data-driven decision-making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in aerospace operations.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20795"/>
            <a:ext cx="4315691" cy="480161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1. Python Code Snippets: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 collection via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SpaceX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web scraping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 wrangling, cleaning, and feature engineering.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Predictive model creation, evaluation, and visualization.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2. SQL Queries: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Extracted launch sites, payloads, mission outcomes, and booster statistics.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Aggregations: total/average payload, success/failure counts.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Date-based filters and ranking queries.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94D7-9D61-4D63-BF42-B786878340A1}"/>
              </a:ext>
            </a:extLst>
          </p:cNvPr>
          <p:cNvSpPr txBox="1"/>
          <p:nvPr/>
        </p:nvSpPr>
        <p:spPr>
          <a:xfrm>
            <a:off x="6090759" y="1284638"/>
            <a:ext cx="5185463" cy="47366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3. Charts &amp; Visualizations: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EDA: Bar charts, pie charts, scatter plots.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Folium maps: Launch site markers, proximities, landing outcomes.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Dashboards: Interactive payload vs outcome, success ratios, site comparisons.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4. Notebook Outputs: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Sample Pandas tables from queries.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Model accuracy, confusion matrix results, predictions.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5. Data Sets: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Coursera SpaceX CSV: 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SPACEXTABLE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 and cleaned versions.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ea typeface="Calibri"/>
                <a:cs typeface="Calibri"/>
              </a:rPr>
              <a:t>Derived tables for SQL and visualization exercises.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373784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/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Collected historical Falcon 9 launch data from official SpaceX sources.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Performed data wrangling: handled missing values, removed duplicates, standardized features.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Processed data for analysis: encoded categorical variables, scaled numerical features.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Conducted Exploratory Data Analysis (EDA) using visualizations and SQL queries.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Built interactive dashboards using Folium and 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Dash for visual analytics.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Applied predictive analysis using classification models: Logistic Regression, Decision Tree, Random Forest, SVM.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Built, tuned, and evaluated models using </a:t>
            </a:r>
            <a:r>
              <a:rPr lang="en-US" sz="8800" err="1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GridSearchCV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IBM Plex Mono Text"/>
              </a:rPr>
              <a:t> and cross-validation.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50675"/>
            <a:ext cx="2083633" cy="7786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0B29078-CAA5-AC5D-28C3-A83DA0A592ED}"/>
              </a:ext>
            </a:extLst>
          </p:cNvPr>
          <p:cNvSpPr/>
          <p:nvPr/>
        </p:nvSpPr>
        <p:spPr>
          <a:xfrm>
            <a:off x="8325773" y="1360409"/>
            <a:ext cx="3375478" cy="562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Source Identification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13940-FE7D-99C8-4A32-86377924DBDD}"/>
              </a:ext>
            </a:extLst>
          </p:cNvPr>
          <p:cNvSpPr txBox="1"/>
          <p:nvPr/>
        </p:nvSpPr>
        <p:spPr>
          <a:xfrm>
            <a:off x="775650" y="1356119"/>
            <a:ext cx="726933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Data Source:</a:t>
            </a:r>
            <a:r>
              <a:rPr lang="en-US" dirty="0">
                <a:ea typeface="+mn-lt"/>
                <a:cs typeface="+mn-lt"/>
              </a:rPr>
              <a:t> Official SpaceX Falcon 9 launch records.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Obtained from: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SpaceX public database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Wikipedia SpaceX launch tables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Open-source repositories (e.g., Kaggle)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Data Type:</a:t>
            </a:r>
            <a:r>
              <a:rPr lang="en-US" dirty="0">
                <a:ea typeface="+mn-lt"/>
                <a:cs typeface="+mn-lt"/>
              </a:rPr>
              <a:t> Structured tables (Flight Number, Booster Version, Payload Mass, Orbit, Launch Site, Outcome, etc.)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Collection Method: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Extracted tables via Python (</a:t>
            </a:r>
            <a:r>
              <a:rPr lang="en-US" dirty="0" err="1">
                <a:ea typeface="+mn-lt"/>
                <a:cs typeface="+mn-lt"/>
              </a:rPr>
              <a:t>BeautifulSoup</a:t>
            </a:r>
            <a:r>
              <a:rPr lang="en-US" dirty="0">
                <a:ea typeface="+mn-lt"/>
                <a:cs typeface="+mn-lt"/>
              </a:rPr>
              <a:t>)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285750" algn="just">
              <a:lnSpc>
                <a:spcPct val="150000"/>
              </a:lnSpc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Downloaded CSV files directly from repositories</a:t>
            </a:r>
            <a:endParaRPr lang="en-US" dirty="0">
              <a:ea typeface="Calibri"/>
              <a:cs typeface="Calibri"/>
            </a:endParaRPr>
          </a:p>
          <a:p>
            <a:pPr algn="just"/>
            <a:endParaRPr lang="en-US" dirty="0">
              <a:ea typeface="Calibri"/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EB0D83-C576-60A9-09C1-A098DB2C27FA}"/>
              </a:ext>
            </a:extLst>
          </p:cNvPr>
          <p:cNvSpPr/>
          <p:nvPr/>
        </p:nvSpPr>
        <p:spPr>
          <a:xfrm>
            <a:off x="8325772" y="2472180"/>
            <a:ext cx="3375478" cy="562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Data Extraction</a:t>
            </a:r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9D8E3B3-AAE7-CB7E-86E4-0C1134A4D582}"/>
              </a:ext>
            </a:extLst>
          </p:cNvPr>
          <p:cNvSpPr/>
          <p:nvPr/>
        </p:nvSpPr>
        <p:spPr>
          <a:xfrm>
            <a:off x="8325772" y="3621426"/>
            <a:ext cx="3375478" cy="562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+mn-lt"/>
                <a:cs typeface="+mn-lt"/>
              </a:rPr>
              <a:t>Data Cleaning</a:t>
            </a:r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40252A6-96D9-41B1-579D-248A8D4C8A23}"/>
              </a:ext>
            </a:extLst>
          </p:cNvPr>
          <p:cNvSpPr/>
          <p:nvPr/>
        </p:nvSpPr>
        <p:spPr>
          <a:xfrm>
            <a:off x="8325772" y="4658246"/>
            <a:ext cx="3375478" cy="562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Data Storage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56BB01-4255-E5BB-7DDE-101450CAD351}"/>
              </a:ext>
            </a:extLst>
          </p:cNvPr>
          <p:cNvSpPr/>
          <p:nvPr/>
        </p:nvSpPr>
        <p:spPr>
          <a:xfrm>
            <a:off x="8325773" y="5595132"/>
            <a:ext cx="3375478" cy="5621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Ready for Analysis</a:t>
            </a:r>
            <a:endParaRPr lang="en-US" dirty="0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CFDE1A7-7AEC-7B8B-BD61-162B4176C818}"/>
              </a:ext>
            </a:extLst>
          </p:cNvPr>
          <p:cNvSpPr/>
          <p:nvPr/>
        </p:nvSpPr>
        <p:spPr>
          <a:xfrm>
            <a:off x="8714064" y="1916676"/>
            <a:ext cx="217818" cy="5644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D4AAA68-E279-9004-0848-7E0A2F0139A6}"/>
              </a:ext>
            </a:extLst>
          </p:cNvPr>
          <p:cNvSpPr/>
          <p:nvPr/>
        </p:nvSpPr>
        <p:spPr>
          <a:xfrm>
            <a:off x="9551013" y="3028446"/>
            <a:ext cx="217819" cy="56446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0B7B9FB7-01CE-28D6-CC3F-C8F28783D88E}"/>
              </a:ext>
            </a:extLst>
          </p:cNvPr>
          <p:cNvSpPr/>
          <p:nvPr/>
        </p:nvSpPr>
        <p:spPr>
          <a:xfrm>
            <a:off x="10088160" y="4177693"/>
            <a:ext cx="217819" cy="53948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2C417A0-BA27-E081-A497-16B31B7AEABB}"/>
              </a:ext>
            </a:extLst>
          </p:cNvPr>
          <p:cNvSpPr/>
          <p:nvPr/>
        </p:nvSpPr>
        <p:spPr>
          <a:xfrm>
            <a:off x="10825177" y="5214512"/>
            <a:ext cx="217819" cy="53948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771" y="1363012"/>
            <a:ext cx="5102459" cy="50628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: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Collect SpaceX launch data via REST API for analysis.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Key Points:</a:t>
            </a:r>
            <a:endParaRPr lang="en-US" sz="2000" b="1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Official SpaceX REST API (launches, rockets, payloads, cores, launchpads)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Automated fetching with Python requests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JSON normalized into Pandas </a:t>
            </a:r>
            <a:r>
              <a:rPr lang="en-US" sz="20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DataFrames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Cleaned and stored as CSV for reproducibility</a:t>
            </a:r>
            <a:endParaRPr lang="en-US" sz="20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GitHub Notebook (Completed Code &amp; Outcome Cells):</a:t>
            </a:r>
            <a:b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 sz="2000" dirty="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endParaRPr lang="en-US">
              <a:ea typeface="Calibri" panose="020F0502020204030204"/>
              <a:cs typeface="Calibri" panose="020F0502020204030204"/>
            </a:endParaRPr>
          </a:p>
          <a:p>
            <a:pPr indent="0" algn="just">
              <a:lnSpc>
                <a:spcPct val="100000"/>
              </a:lnSpc>
              <a:spcBef>
                <a:spcPts val="0"/>
              </a:spcBef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36894B-58E0-4303-E3FC-629E61CCDBF7}"/>
              </a:ext>
            </a:extLst>
          </p:cNvPr>
          <p:cNvSpPr/>
          <p:nvPr/>
        </p:nvSpPr>
        <p:spPr>
          <a:xfrm>
            <a:off x="6293035" y="1944786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badi"/>
              </a:rPr>
              <a:t>API Endpoints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E642F55-E622-CA2E-BB13-42016DA3B1A8}"/>
              </a:ext>
            </a:extLst>
          </p:cNvPr>
          <p:cNvSpPr/>
          <p:nvPr/>
        </p:nvSpPr>
        <p:spPr>
          <a:xfrm flipH="1">
            <a:off x="8626228" y="2385114"/>
            <a:ext cx="131561" cy="3138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4698A3-CA68-9913-653D-777ADD3B4361}"/>
              </a:ext>
            </a:extLst>
          </p:cNvPr>
          <p:cNvSpPr/>
          <p:nvPr/>
        </p:nvSpPr>
        <p:spPr>
          <a:xfrm>
            <a:off x="6255559" y="3431309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aseline="0">
                <a:solidFill>
                  <a:srgbClr val="FFFFFF"/>
                </a:solidFill>
                <a:latin typeface="Abadi"/>
              </a:rPr>
              <a:t>JSON Response</a:t>
            </a:r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EB8DB7-EEA1-FBEF-1ABC-50C72A93D844}"/>
              </a:ext>
            </a:extLst>
          </p:cNvPr>
          <p:cNvSpPr/>
          <p:nvPr/>
        </p:nvSpPr>
        <p:spPr>
          <a:xfrm>
            <a:off x="6255559" y="4118360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badi"/>
              </a:rPr>
              <a:t>Pandas </a:t>
            </a:r>
            <a:r>
              <a:rPr lang="en-US" sz="2200" dirty="0" err="1">
                <a:solidFill>
                  <a:schemeClr val="bg1"/>
                </a:solidFill>
                <a:latin typeface="Abadi"/>
              </a:rPr>
              <a:t>DataFrames</a:t>
            </a:r>
            <a:endParaRPr lang="en-US" dirty="0" err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1604FD8-EC40-6AB4-566F-47D51FF359EE}"/>
              </a:ext>
            </a:extLst>
          </p:cNvPr>
          <p:cNvSpPr/>
          <p:nvPr/>
        </p:nvSpPr>
        <p:spPr>
          <a:xfrm>
            <a:off x="6255559" y="2694294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aseline="0">
                <a:solidFill>
                  <a:srgbClr val="FFFFFF"/>
                </a:solidFill>
                <a:latin typeface="Abadi"/>
              </a:rPr>
              <a:t>GET Requests </a:t>
            </a:r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F376F5B-D0EF-82F6-B980-92B01455793B}"/>
              </a:ext>
            </a:extLst>
          </p:cNvPr>
          <p:cNvSpPr/>
          <p:nvPr/>
        </p:nvSpPr>
        <p:spPr>
          <a:xfrm>
            <a:off x="6193100" y="4855376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aseline="0">
                <a:solidFill>
                  <a:srgbClr val="FFFFFF"/>
                </a:solidFill>
                <a:latin typeface="Abadi"/>
              </a:rPr>
              <a:t>Clean &amp; Validate</a:t>
            </a:r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4D6F2A-3DF0-9950-9B79-C9EFBA018FA3}"/>
              </a:ext>
            </a:extLst>
          </p:cNvPr>
          <p:cNvSpPr/>
          <p:nvPr/>
        </p:nvSpPr>
        <p:spPr>
          <a:xfrm>
            <a:off x="6193099" y="5567409"/>
            <a:ext cx="4880312" cy="440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b"/>
          <a:lstStyle/>
          <a:p>
            <a:pPr algn="ctr"/>
            <a:endParaRPr lang="en-US" sz="2200" dirty="0">
              <a:latin typeface="Abadi"/>
            </a:endParaRPr>
          </a:p>
          <a:p>
            <a:pPr algn="ctr"/>
            <a:r>
              <a:rPr lang="en-US" sz="2200" dirty="0">
                <a:latin typeface="Abadi"/>
                <a:ea typeface="Calibri"/>
                <a:cs typeface="Calibri"/>
              </a:rPr>
              <a:t>CSV Storage</a:t>
            </a:r>
            <a:endParaRPr lang="en-US" dirty="0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CCBE33E-94DF-40A5-7D01-C366BC3F0E37}"/>
              </a:ext>
            </a:extLst>
          </p:cNvPr>
          <p:cNvSpPr/>
          <p:nvPr/>
        </p:nvSpPr>
        <p:spPr>
          <a:xfrm flipH="1">
            <a:off x="8501309" y="3122130"/>
            <a:ext cx="131561" cy="3138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CE8C94F2-6FBB-B0DE-BC3E-93FD422CD3EB}"/>
              </a:ext>
            </a:extLst>
          </p:cNvPr>
          <p:cNvSpPr/>
          <p:nvPr/>
        </p:nvSpPr>
        <p:spPr>
          <a:xfrm flipH="1">
            <a:off x="8438850" y="3809178"/>
            <a:ext cx="131561" cy="3138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C4D71114-182E-9978-A9B2-257180F6FEDD}"/>
              </a:ext>
            </a:extLst>
          </p:cNvPr>
          <p:cNvSpPr/>
          <p:nvPr/>
        </p:nvSpPr>
        <p:spPr>
          <a:xfrm flipH="1">
            <a:off x="8438850" y="4546196"/>
            <a:ext cx="131561" cy="3138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9BCD4A6-1282-1B65-7DCF-C64E62CF15D1}"/>
              </a:ext>
            </a:extLst>
          </p:cNvPr>
          <p:cNvSpPr/>
          <p:nvPr/>
        </p:nvSpPr>
        <p:spPr>
          <a:xfrm flipH="1">
            <a:off x="8501310" y="5258228"/>
            <a:ext cx="131561" cy="3138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380059"/>
            <a:ext cx="5756040" cy="502329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Objective: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Extract SpaceX launch data from Wikipedia using Python web scraping.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Tools &amp; Steps: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Source: Wikipedia (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Falcon 9 &amp; Falcon Heavy Launches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)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Used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requests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+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BeautifulSoup</a:t>
            </a:r>
            <a:endParaRPr lang="en-US" err="1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Extracted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Consolas"/>
                <a:ea typeface="Calibri"/>
                <a:cs typeface="Calibri"/>
              </a:rPr>
              <a:t>&lt;table&gt;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 data into Pandas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DataFrames</a:t>
            </a:r>
            <a:endParaRPr lang="en-US" err="1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Cleaned and merged with API data</a:t>
            </a:r>
            <a:endParaRPr lang="en-US" dirty="0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Reference:</a:t>
            </a: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</a:rPr>
              <a:t>GitHub Notebook (Web Scraping Code &amp; Output):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https://github.com/ShirajumMunira/SpaceX-Capstone</a:t>
            </a:r>
            <a:endParaRPr lang="en-US">
              <a:solidFill>
                <a:schemeClr val="accent3">
                  <a:lumMod val="2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6847147" y="1405043"/>
            <a:ext cx="4586573" cy="461910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B1A34D-646A-D967-FF84-AFB009DEF116}"/>
              </a:ext>
            </a:extLst>
          </p:cNvPr>
          <p:cNvSpPr/>
          <p:nvPr/>
        </p:nvSpPr>
        <p:spPr>
          <a:xfrm>
            <a:off x="7080394" y="1456438"/>
            <a:ext cx="4109737" cy="51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Identify Page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B2A357-14F3-66E4-FB16-B8D2AFC9CCD2}"/>
              </a:ext>
            </a:extLst>
          </p:cNvPr>
          <p:cNvSpPr/>
          <p:nvPr/>
        </p:nvSpPr>
        <p:spPr>
          <a:xfrm>
            <a:off x="7080393" y="2480765"/>
            <a:ext cx="4109737" cy="51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Send Request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A43FAEA-4D2F-BBDD-C3B7-2C5CCA6B31D7}"/>
              </a:ext>
            </a:extLst>
          </p:cNvPr>
          <p:cNvSpPr/>
          <p:nvPr/>
        </p:nvSpPr>
        <p:spPr>
          <a:xfrm>
            <a:off x="7017935" y="3505093"/>
            <a:ext cx="4109737" cy="51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Parse HTML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2C0F42-EAB9-3DDE-4463-34364ECD94BC}"/>
              </a:ext>
            </a:extLst>
          </p:cNvPr>
          <p:cNvSpPr/>
          <p:nvPr/>
        </p:nvSpPr>
        <p:spPr>
          <a:xfrm>
            <a:off x="7005443" y="4491946"/>
            <a:ext cx="4109737" cy="51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Extract Tables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985DFE9-305E-C117-A3B3-BDF3DDAF2A44}"/>
              </a:ext>
            </a:extLst>
          </p:cNvPr>
          <p:cNvSpPr/>
          <p:nvPr/>
        </p:nvSpPr>
        <p:spPr>
          <a:xfrm>
            <a:off x="7080394" y="5516274"/>
            <a:ext cx="4109737" cy="5137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Clean &amp; Save</a:t>
            </a:r>
            <a:endParaRPr lang="en-US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0200D48-B2F0-4F2D-0539-42364B65FC73}"/>
              </a:ext>
            </a:extLst>
          </p:cNvPr>
          <p:cNvSpPr/>
          <p:nvPr/>
        </p:nvSpPr>
        <p:spPr>
          <a:xfrm>
            <a:off x="8972485" y="1963518"/>
            <a:ext cx="183470" cy="513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B5C6BF4-2026-3167-FD1A-00E3D6E75718}"/>
              </a:ext>
            </a:extLst>
          </p:cNvPr>
          <p:cNvSpPr/>
          <p:nvPr/>
        </p:nvSpPr>
        <p:spPr>
          <a:xfrm>
            <a:off x="8972484" y="2987846"/>
            <a:ext cx="183470" cy="513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2BFF384-A0D2-EEA8-4206-2B16D007EE6D}"/>
              </a:ext>
            </a:extLst>
          </p:cNvPr>
          <p:cNvSpPr/>
          <p:nvPr/>
        </p:nvSpPr>
        <p:spPr>
          <a:xfrm>
            <a:off x="8972483" y="4012173"/>
            <a:ext cx="183470" cy="513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31CEC340-E97A-B86C-9B98-BA0A51DB3A48}"/>
              </a:ext>
            </a:extLst>
          </p:cNvPr>
          <p:cNvSpPr/>
          <p:nvPr/>
        </p:nvSpPr>
        <p:spPr>
          <a:xfrm>
            <a:off x="8972484" y="4999026"/>
            <a:ext cx="183470" cy="51371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YAN Luo</cp:lastModifiedBy>
  <cp:revision>807</cp:revision>
  <dcterms:created xsi:type="dcterms:W3CDTF">2021-04-29T18:58:34Z</dcterms:created>
  <dcterms:modified xsi:type="dcterms:W3CDTF">2025-11-03T17:51:37Z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